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5199975" cy="35999738"/>
  <p:notesSz cx="6858000" cy="9144000"/>
  <p:embeddedFontLst>
    <p:embeddedFont>
      <p:font typeface="Play" panose="020B0604020202020204" charset="0"/>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339">
          <p15:clr>
            <a:srgbClr val="747775"/>
          </p15:clr>
        </p15:guide>
        <p15:guide id="2" pos="793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996" y="-3252"/>
      </p:cViewPr>
      <p:guideLst>
        <p:guide orient="horz" pos="11339"/>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228850" y="685800"/>
            <a:ext cx="2400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889998" y="5891626"/>
            <a:ext cx="21419979" cy="1253324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6535"/>
              <a:buFont typeface="Play"/>
              <a:buNone/>
              <a:defRPr sz="165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3149997" y="18908198"/>
            <a:ext cx="18899981" cy="869160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756"/>
              </a:spcBef>
              <a:spcAft>
                <a:spcPts val="0"/>
              </a:spcAft>
              <a:buClr>
                <a:schemeClr val="dk1"/>
              </a:buClr>
              <a:buSzPts val="6614"/>
              <a:buNone/>
              <a:defRPr sz="6614"/>
            </a:lvl1pPr>
            <a:lvl2pPr lvl="1" algn="ctr">
              <a:lnSpc>
                <a:spcPct val="90000"/>
              </a:lnSpc>
              <a:spcBef>
                <a:spcPts val="1378"/>
              </a:spcBef>
              <a:spcAft>
                <a:spcPts val="0"/>
              </a:spcAft>
              <a:buClr>
                <a:schemeClr val="dk1"/>
              </a:buClr>
              <a:buSzPts val="5512"/>
              <a:buNone/>
              <a:defRPr sz="5512"/>
            </a:lvl2pPr>
            <a:lvl3pPr lvl="2" algn="ctr">
              <a:lnSpc>
                <a:spcPct val="90000"/>
              </a:lnSpc>
              <a:spcBef>
                <a:spcPts val="1378"/>
              </a:spcBef>
              <a:spcAft>
                <a:spcPts val="0"/>
              </a:spcAft>
              <a:buClr>
                <a:schemeClr val="dk1"/>
              </a:buClr>
              <a:buSzPts val="4961"/>
              <a:buNone/>
              <a:defRPr sz="4961"/>
            </a:lvl3pPr>
            <a:lvl4pPr lvl="3" algn="ctr">
              <a:lnSpc>
                <a:spcPct val="90000"/>
              </a:lnSpc>
              <a:spcBef>
                <a:spcPts val="1378"/>
              </a:spcBef>
              <a:spcAft>
                <a:spcPts val="0"/>
              </a:spcAft>
              <a:buClr>
                <a:schemeClr val="dk1"/>
              </a:buClr>
              <a:buSzPts val="4409"/>
              <a:buNone/>
              <a:defRPr sz="4409"/>
            </a:lvl4pPr>
            <a:lvl5pPr lvl="4" algn="ctr">
              <a:lnSpc>
                <a:spcPct val="90000"/>
              </a:lnSpc>
              <a:spcBef>
                <a:spcPts val="1378"/>
              </a:spcBef>
              <a:spcAft>
                <a:spcPts val="0"/>
              </a:spcAft>
              <a:buClr>
                <a:schemeClr val="dk1"/>
              </a:buClr>
              <a:buSzPts val="4409"/>
              <a:buNone/>
              <a:defRPr sz="4409"/>
            </a:lvl5pPr>
            <a:lvl6pPr lvl="5" algn="ctr">
              <a:lnSpc>
                <a:spcPct val="90000"/>
              </a:lnSpc>
              <a:spcBef>
                <a:spcPts val="1378"/>
              </a:spcBef>
              <a:spcAft>
                <a:spcPts val="0"/>
              </a:spcAft>
              <a:buClr>
                <a:schemeClr val="dk1"/>
              </a:buClr>
              <a:buSzPts val="4409"/>
              <a:buNone/>
              <a:defRPr sz="4409"/>
            </a:lvl6pPr>
            <a:lvl7pPr lvl="6" algn="ctr">
              <a:lnSpc>
                <a:spcPct val="90000"/>
              </a:lnSpc>
              <a:spcBef>
                <a:spcPts val="1378"/>
              </a:spcBef>
              <a:spcAft>
                <a:spcPts val="0"/>
              </a:spcAft>
              <a:buClr>
                <a:schemeClr val="dk1"/>
              </a:buClr>
              <a:buSzPts val="4409"/>
              <a:buNone/>
              <a:defRPr sz="4409"/>
            </a:lvl7pPr>
            <a:lvl8pPr lvl="7" algn="ctr">
              <a:lnSpc>
                <a:spcPct val="90000"/>
              </a:lnSpc>
              <a:spcBef>
                <a:spcPts val="1378"/>
              </a:spcBef>
              <a:spcAft>
                <a:spcPts val="0"/>
              </a:spcAft>
              <a:buClr>
                <a:schemeClr val="dk1"/>
              </a:buClr>
              <a:buSzPts val="4409"/>
              <a:buNone/>
              <a:defRPr sz="4409"/>
            </a:lvl8pPr>
            <a:lvl9pPr lvl="8" algn="ctr">
              <a:lnSpc>
                <a:spcPct val="90000"/>
              </a:lnSpc>
              <a:spcBef>
                <a:spcPts val="1378"/>
              </a:spcBef>
              <a:spcAft>
                <a:spcPts val="0"/>
              </a:spcAft>
              <a:buClr>
                <a:schemeClr val="dk1"/>
              </a:buClr>
              <a:buSzPts val="4409"/>
              <a:buNone/>
              <a:defRPr sz="4409"/>
            </a:lvl9pPr>
          </a:lstStyle>
          <a:p>
            <a:endParaRPr/>
          </a:p>
        </p:txBody>
      </p:sp>
      <p:sp>
        <p:nvSpPr>
          <p:cNvPr id="14" name="Google Shape;14;p2"/>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732499" y="1916661"/>
            <a:ext cx="21734978"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179237" y="10136527"/>
            <a:ext cx="22841503" cy="2173497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96548" y="14453838"/>
            <a:ext cx="30508114" cy="54337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528440" y="9177593"/>
            <a:ext cx="30508114" cy="159862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732499" y="1916661"/>
            <a:ext cx="21734978"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732499" y="9583264"/>
            <a:ext cx="21734978" cy="22841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719375" y="8974945"/>
            <a:ext cx="21734978" cy="14974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6535"/>
              <a:buFont typeface="Play"/>
              <a:buNone/>
              <a:defRPr sz="165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719375" y="24091502"/>
            <a:ext cx="21734978" cy="78749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rgbClr val="757575"/>
              </a:buClr>
              <a:buSzPts val="6614"/>
              <a:buNone/>
              <a:defRPr sz="6614">
                <a:solidFill>
                  <a:srgbClr val="757575"/>
                </a:solidFill>
              </a:defRPr>
            </a:lvl1pPr>
            <a:lvl2pPr marL="914400" lvl="1" indent="-228600" algn="l">
              <a:lnSpc>
                <a:spcPct val="90000"/>
              </a:lnSpc>
              <a:spcBef>
                <a:spcPts val="1378"/>
              </a:spcBef>
              <a:spcAft>
                <a:spcPts val="0"/>
              </a:spcAft>
              <a:buClr>
                <a:srgbClr val="757575"/>
              </a:buClr>
              <a:buSzPts val="5512"/>
              <a:buNone/>
              <a:defRPr sz="5512">
                <a:solidFill>
                  <a:srgbClr val="757575"/>
                </a:solidFill>
              </a:defRPr>
            </a:lvl2pPr>
            <a:lvl3pPr marL="1371600" lvl="2" indent="-228600" algn="l">
              <a:lnSpc>
                <a:spcPct val="90000"/>
              </a:lnSpc>
              <a:spcBef>
                <a:spcPts val="1378"/>
              </a:spcBef>
              <a:spcAft>
                <a:spcPts val="0"/>
              </a:spcAft>
              <a:buClr>
                <a:srgbClr val="757575"/>
              </a:buClr>
              <a:buSzPts val="4961"/>
              <a:buNone/>
              <a:defRPr sz="4961">
                <a:solidFill>
                  <a:srgbClr val="757575"/>
                </a:solidFill>
              </a:defRPr>
            </a:lvl3pPr>
            <a:lvl4pPr marL="1828800" lvl="3" indent="-228600" algn="l">
              <a:lnSpc>
                <a:spcPct val="90000"/>
              </a:lnSpc>
              <a:spcBef>
                <a:spcPts val="1378"/>
              </a:spcBef>
              <a:spcAft>
                <a:spcPts val="0"/>
              </a:spcAft>
              <a:buClr>
                <a:srgbClr val="757575"/>
              </a:buClr>
              <a:buSzPts val="4409"/>
              <a:buNone/>
              <a:defRPr sz="4409">
                <a:solidFill>
                  <a:srgbClr val="757575"/>
                </a:solidFill>
              </a:defRPr>
            </a:lvl4pPr>
            <a:lvl5pPr marL="2286000" lvl="4" indent="-228600" algn="l">
              <a:lnSpc>
                <a:spcPct val="90000"/>
              </a:lnSpc>
              <a:spcBef>
                <a:spcPts val="1378"/>
              </a:spcBef>
              <a:spcAft>
                <a:spcPts val="0"/>
              </a:spcAft>
              <a:buClr>
                <a:srgbClr val="757575"/>
              </a:buClr>
              <a:buSzPts val="4409"/>
              <a:buNone/>
              <a:defRPr sz="4409">
                <a:solidFill>
                  <a:srgbClr val="757575"/>
                </a:solidFill>
              </a:defRPr>
            </a:lvl5pPr>
            <a:lvl6pPr marL="2743200" lvl="5" indent="-228600" algn="l">
              <a:lnSpc>
                <a:spcPct val="90000"/>
              </a:lnSpc>
              <a:spcBef>
                <a:spcPts val="1378"/>
              </a:spcBef>
              <a:spcAft>
                <a:spcPts val="0"/>
              </a:spcAft>
              <a:buClr>
                <a:srgbClr val="757575"/>
              </a:buClr>
              <a:buSzPts val="4409"/>
              <a:buNone/>
              <a:defRPr sz="4409">
                <a:solidFill>
                  <a:srgbClr val="757575"/>
                </a:solidFill>
              </a:defRPr>
            </a:lvl6pPr>
            <a:lvl7pPr marL="3200400" lvl="6" indent="-228600" algn="l">
              <a:lnSpc>
                <a:spcPct val="90000"/>
              </a:lnSpc>
              <a:spcBef>
                <a:spcPts val="1378"/>
              </a:spcBef>
              <a:spcAft>
                <a:spcPts val="0"/>
              </a:spcAft>
              <a:buClr>
                <a:srgbClr val="757575"/>
              </a:buClr>
              <a:buSzPts val="4409"/>
              <a:buNone/>
              <a:defRPr sz="4409">
                <a:solidFill>
                  <a:srgbClr val="757575"/>
                </a:solidFill>
              </a:defRPr>
            </a:lvl7pPr>
            <a:lvl8pPr marL="3657600" lvl="7" indent="-228600" algn="l">
              <a:lnSpc>
                <a:spcPct val="90000"/>
              </a:lnSpc>
              <a:spcBef>
                <a:spcPts val="1378"/>
              </a:spcBef>
              <a:spcAft>
                <a:spcPts val="0"/>
              </a:spcAft>
              <a:buClr>
                <a:srgbClr val="757575"/>
              </a:buClr>
              <a:buSzPts val="4409"/>
              <a:buNone/>
              <a:defRPr sz="4409">
                <a:solidFill>
                  <a:srgbClr val="757575"/>
                </a:solidFill>
              </a:defRPr>
            </a:lvl8pPr>
            <a:lvl9pPr marL="4114800" lvl="8" indent="-228600" algn="l">
              <a:lnSpc>
                <a:spcPct val="90000"/>
              </a:lnSpc>
              <a:spcBef>
                <a:spcPts val="1378"/>
              </a:spcBef>
              <a:spcAft>
                <a:spcPts val="0"/>
              </a:spcAft>
              <a:buClr>
                <a:srgbClr val="757575"/>
              </a:buClr>
              <a:buSzPts val="4409"/>
              <a:buNone/>
              <a:defRPr sz="4409">
                <a:solidFill>
                  <a:srgbClr val="757575"/>
                </a:solidFill>
              </a:defRPr>
            </a:lvl9pPr>
          </a:lstStyle>
          <a:p>
            <a:endParaRPr/>
          </a:p>
        </p:txBody>
      </p:sp>
      <p:sp>
        <p:nvSpPr>
          <p:cNvPr id="26" name="Google Shape;26;p4"/>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732499" y="1916661"/>
            <a:ext cx="21734978"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732498" y="9583264"/>
            <a:ext cx="10709989" cy="22841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12757488" y="9583264"/>
            <a:ext cx="10709989" cy="22841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735781" y="1916661"/>
            <a:ext cx="21734978"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735783" y="8824938"/>
            <a:ext cx="10660769" cy="432496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756"/>
              </a:spcBef>
              <a:spcAft>
                <a:spcPts val="0"/>
              </a:spcAft>
              <a:buClr>
                <a:schemeClr val="dk1"/>
              </a:buClr>
              <a:buSzPts val="6614"/>
              <a:buNone/>
              <a:defRPr sz="6614" b="1"/>
            </a:lvl1pPr>
            <a:lvl2pPr marL="914400" lvl="1" indent="-228600" algn="l">
              <a:lnSpc>
                <a:spcPct val="90000"/>
              </a:lnSpc>
              <a:spcBef>
                <a:spcPts val="1378"/>
              </a:spcBef>
              <a:spcAft>
                <a:spcPts val="0"/>
              </a:spcAft>
              <a:buClr>
                <a:schemeClr val="dk1"/>
              </a:buClr>
              <a:buSzPts val="5512"/>
              <a:buNone/>
              <a:defRPr sz="5512" b="1"/>
            </a:lvl2pPr>
            <a:lvl3pPr marL="1371600" lvl="2" indent="-228600" algn="l">
              <a:lnSpc>
                <a:spcPct val="90000"/>
              </a:lnSpc>
              <a:spcBef>
                <a:spcPts val="1378"/>
              </a:spcBef>
              <a:spcAft>
                <a:spcPts val="0"/>
              </a:spcAft>
              <a:buClr>
                <a:schemeClr val="dk1"/>
              </a:buClr>
              <a:buSzPts val="4961"/>
              <a:buNone/>
              <a:defRPr sz="4961" b="1"/>
            </a:lvl3pPr>
            <a:lvl4pPr marL="1828800" lvl="3" indent="-228600" algn="l">
              <a:lnSpc>
                <a:spcPct val="90000"/>
              </a:lnSpc>
              <a:spcBef>
                <a:spcPts val="1378"/>
              </a:spcBef>
              <a:spcAft>
                <a:spcPts val="0"/>
              </a:spcAft>
              <a:buClr>
                <a:schemeClr val="dk1"/>
              </a:buClr>
              <a:buSzPts val="4409"/>
              <a:buNone/>
              <a:defRPr sz="4409" b="1"/>
            </a:lvl4pPr>
            <a:lvl5pPr marL="2286000" lvl="4" indent="-228600" algn="l">
              <a:lnSpc>
                <a:spcPct val="90000"/>
              </a:lnSpc>
              <a:spcBef>
                <a:spcPts val="1378"/>
              </a:spcBef>
              <a:spcAft>
                <a:spcPts val="0"/>
              </a:spcAft>
              <a:buClr>
                <a:schemeClr val="dk1"/>
              </a:buClr>
              <a:buSzPts val="4409"/>
              <a:buNone/>
              <a:defRPr sz="4409" b="1"/>
            </a:lvl5pPr>
            <a:lvl6pPr marL="2743200" lvl="5" indent="-228600" algn="l">
              <a:lnSpc>
                <a:spcPct val="90000"/>
              </a:lnSpc>
              <a:spcBef>
                <a:spcPts val="1378"/>
              </a:spcBef>
              <a:spcAft>
                <a:spcPts val="0"/>
              </a:spcAft>
              <a:buClr>
                <a:schemeClr val="dk1"/>
              </a:buClr>
              <a:buSzPts val="4409"/>
              <a:buNone/>
              <a:defRPr sz="4409" b="1"/>
            </a:lvl6pPr>
            <a:lvl7pPr marL="3200400" lvl="6" indent="-228600" algn="l">
              <a:lnSpc>
                <a:spcPct val="90000"/>
              </a:lnSpc>
              <a:spcBef>
                <a:spcPts val="1378"/>
              </a:spcBef>
              <a:spcAft>
                <a:spcPts val="0"/>
              </a:spcAft>
              <a:buClr>
                <a:schemeClr val="dk1"/>
              </a:buClr>
              <a:buSzPts val="4409"/>
              <a:buNone/>
              <a:defRPr sz="4409" b="1"/>
            </a:lvl7pPr>
            <a:lvl8pPr marL="3657600" lvl="7" indent="-228600" algn="l">
              <a:lnSpc>
                <a:spcPct val="90000"/>
              </a:lnSpc>
              <a:spcBef>
                <a:spcPts val="1378"/>
              </a:spcBef>
              <a:spcAft>
                <a:spcPts val="0"/>
              </a:spcAft>
              <a:buClr>
                <a:schemeClr val="dk1"/>
              </a:buClr>
              <a:buSzPts val="4409"/>
              <a:buNone/>
              <a:defRPr sz="4409" b="1"/>
            </a:lvl8pPr>
            <a:lvl9pPr marL="4114800" lvl="8" indent="-228600" algn="l">
              <a:lnSpc>
                <a:spcPct val="90000"/>
              </a:lnSpc>
              <a:spcBef>
                <a:spcPts val="1378"/>
              </a:spcBef>
              <a:spcAft>
                <a:spcPts val="0"/>
              </a:spcAft>
              <a:buClr>
                <a:schemeClr val="dk1"/>
              </a:buClr>
              <a:buSzPts val="4409"/>
              <a:buNone/>
              <a:defRPr sz="4409" b="1"/>
            </a:lvl9pPr>
          </a:lstStyle>
          <a:p>
            <a:endParaRPr/>
          </a:p>
        </p:txBody>
      </p:sp>
      <p:sp>
        <p:nvSpPr>
          <p:cNvPr id="39" name="Google Shape;39;p6"/>
          <p:cNvSpPr txBox="1">
            <a:spLocks noGrp="1"/>
          </p:cNvSpPr>
          <p:nvPr>
            <p:ph type="body" idx="2"/>
          </p:nvPr>
        </p:nvSpPr>
        <p:spPr>
          <a:xfrm>
            <a:off x="1735783" y="13149904"/>
            <a:ext cx="10660769" cy="1934152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12757489" y="8824938"/>
            <a:ext cx="10713272" cy="432496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756"/>
              </a:spcBef>
              <a:spcAft>
                <a:spcPts val="0"/>
              </a:spcAft>
              <a:buClr>
                <a:schemeClr val="dk1"/>
              </a:buClr>
              <a:buSzPts val="6614"/>
              <a:buNone/>
              <a:defRPr sz="6614" b="1"/>
            </a:lvl1pPr>
            <a:lvl2pPr marL="914400" lvl="1" indent="-228600" algn="l">
              <a:lnSpc>
                <a:spcPct val="90000"/>
              </a:lnSpc>
              <a:spcBef>
                <a:spcPts val="1378"/>
              </a:spcBef>
              <a:spcAft>
                <a:spcPts val="0"/>
              </a:spcAft>
              <a:buClr>
                <a:schemeClr val="dk1"/>
              </a:buClr>
              <a:buSzPts val="5512"/>
              <a:buNone/>
              <a:defRPr sz="5512" b="1"/>
            </a:lvl2pPr>
            <a:lvl3pPr marL="1371600" lvl="2" indent="-228600" algn="l">
              <a:lnSpc>
                <a:spcPct val="90000"/>
              </a:lnSpc>
              <a:spcBef>
                <a:spcPts val="1378"/>
              </a:spcBef>
              <a:spcAft>
                <a:spcPts val="0"/>
              </a:spcAft>
              <a:buClr>
                <a:schemeClr val="dk1"/>
              </a:buClr>
              <a:buSzPts val="4961"/>
              <a:buNone/>
              <a:defRPr sz="4961" b="1"/>
            </a:lvl3pPr>
            <a:lvl4pPr marL="1828800" lvl="3" indent="-228600" algn="l">
              <a:lnSpc>
                <a:spcPct val="90000"/>
              </a:lnSpc>
              <a:spcBef>
                <a:spcPts val="1378"/>
              </a:spcBef>
              <a:spcAft>
                <a:spcPts val="0"/>
              </a:spcAft>
              <a:buClr>
                <a:schemeClr val="dk1"/>
              </a:buClr>
              <a:buSzPts val="4409"/>
              <a:buNone/>
              <a:defRPr sz="4409" b="1"/>
            </a:lvl4pPr>
            <a:lvl5pPr marL="2286000" lvl="4" indent="-228600" algn="l">
              <a:lnSpc>
                <a:spcPct val="90000"/>
              </a:lnSpc>
              <a:spcBef>
                <a:spcPts val="1378"/>
              </a:spcBef>
              <a:spcAft>
                <a:spcPts val="0"/>
              </a:spcAft>
              <a:buClr>
                <a:schemeClr val="dk1"/>
              </a:buClr>
              <a:buSzPts val="4409"/>
              <a:buNone/>
              <a:defRPr sz="4409" b="1"/>
            </a:lvl5pPr>
            <a:lvl6pPr marL="2743200" lvl="5" indent="-228600" algn="l">
              <a:lnSpc>
                <a:spcPct val="90000"/>
              </a:lnSpc>
              <a:spcBef>
                <a:spcPts val="1378"/>
              </a:spcBef>
              <a:spcAft>
                <a:spcPts val="0"/>
              </a:spcAft>
              <a:buClr>
                <a:schemeClr val="dk1"/>
              </a:buClr>
              <a:buSzPts val="4409"/>
              <a:buNone/>
              <a:defRPr sz="4409" b="1"/>
            </a:lvl6pPr>
            <a:lvl7pPr marL="3200400" lvl="6" indent="-228600" algn="l">
              <a:lnSpc>
                <a:spcPct val="90000"/>
              </a:lnSpc>
              <a:spcBef>
                <a:spcPts val="1378"/>
              </a:spcBef>
              <a:spcAft>
                <a:spcPts val="0"/>
              </a:spcAft>
              <a:buClr>
                <a:schemeClr val="dk1"/>
              </a:buClr>
              <a:buSzPts val="4409"/>
              <a:buNone/>
              <a:defRPr sz="4409" b="1"/>
            </a:lvl7pPr>
            <a:lvl8pPr marL="3657600" lvl="7" indent="-228600" algn="l">
              <a:lnSpc>
                <a:spcPct val="90000"/>
              </a:lnSpc>
              <a:spcBef>
                <a:spcPts val="1378"/>
              </a:spcBef>
              <a:spcAft>
                <a:spcPts val="0"/>
              </a:spcAft>
              <a:buClr>
                <a:schemeClr val="dk1"/>
              </a:buClr>
              <a:buSzPts val="4409"/>
              <a:buNone/>
              <a:defRPr sz="4409" b="1"/>
            </a:lvl8pPr>
            <a:lvl9pPr marL="4114800" lvl="8" indent="-228600" algn="l">
              <a:lnSpc>
                <a:spcPct val="90000"/>
              </a:lnSpc>
              <a:spcBef>
                <a:spcPts val="1378"/>
              </a:spcBef>
              <a:spcAft>
                <a:spcPts val="0"/>
              </a:spcAft>
              <a:buClr>
                <a:schemeClr val="dk1"/>
              </a:buClr>
              <a:buSzPts val="4409"/>
              <a:buNone/>
              <a:defRPr sz="4409" b="1"/>
            </a:lvl9pPr>
          </a:lstStyle>
          <a:p>
            <a:endParaRPr/>
          </a:p>
        </p:txBody>
      </p:sp>
      <p:sp>
        <p:nvSpPr>
          <p:cNvPr id="41" name="Google Shape;41;p6"/>
          <p:cNvSpPr txBox="1">
            <a:spLocks noGrp="1"/>
          </p:cNvSpPr>
          <p:nvPr>
            <p:ph type="body" idx="4"/>
          </p:nvPr>
        </p:nvSpPr>
        <p:spPr>
          <a:xfrm>
            <a:off x="12757489" y="13149904"/>
            <a:ext cx="10713272" cy="1934152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732499" y="1916661"/>
            <a:ext cx="21734978"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735780" y="2399982"/>
            <a:ext cx="8127648" cy="83999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819"/>
              <a:buFont typeface="Play"/>
              <a:buNone/>
              <a:defRPr sz="88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0713272" y="5183304"/>
            <a:ext cx="12757487" cy="25583147"/>
          </a:xfrm>
          <a:prstGeom prst="rect">
            <a:avLst/>
          </a:prstGeom>
          <a:noFill/>
          <a:ln>
            <a:noFill/>
          </a:ln>
        </p:spPr>
        <p:txBody>
          <a:bodyPr spcFirstLastPara="1" wrap="square" lIns="91425" tIns="45700" rIns="91425" bIns="45700" anchor="t" anchorCtr="0">
            <a:normAutofit/>
          </a:bodyPr>
          <a:lstStyle>
            <a:lvl1pPr marL="457200" lvl="0" indent="-788607" algn="l">
              <a:lnSpc>
                <a:spcPct val="90000"/>
              </a:lnSpc>
              <a:spcBef>
                <a:spcPts val="2756"/>
              </a:spcBef>
              <a:spcAft>
                <a:spcPts val="0"/>
              </a:spcAft>
              <a:buClr>
                <a:schemeClr val="dk1"/>
              </a:buClr>
              <a:buSzPts val="8819"/>
              <a:buChar char="•"/>
              <a:defRPr sz="8819"/>
            </a:lvl1pPr>
            <a:lvl2pPr marL="914400" lvl="1" indent="-718630" algn="l">
              <a:lnSpc>
                <a:spcPct val="90000"/>
              </a:lnSpc>
              <a:spcBef>
                <a:spcPts val="1378"/>
              </a:spcBef>
              <a:spcAft>
                <a:spcPts val="0"/>
              </a:spcAft>
              <a:buClr>
                <a:schemeClr val="dk1"/>
              </a:buClr>
              <a:buSzPts val="7717"/>
              <a:buChar char="•"/>
              <a:defRPr sz="7717"/>
            </a:lvl2pPr>
            <a:lvl3pPr marL="1371600" lvl="2" indent="-648589" algn="l">
              <a:lnSpc>
                <a:spcPct val="90000"/>
              </a:lnSpc>
              <a:spcBef>
                <a:spcPts val="1378"/>
              </a:spcBef>
              <a:spcAft>
                <a:spcPts val="0"/>
              </a:spcAft>
              <a:buClr>
                <a:schemeClr val="dk1"/>
              </a:buClr>
              <a:buSzPts val="6614"/>
              <a:buChar char="•"/>
              <a:defRPr sz="6614"/>
            </a:lvl3pPr>
            <a:lvl4pPr marL="1828800" lvl="3" indent="-578612" algn="l">
              <a:lnSpc>
                <a:spcPct val="90000"/>
              </a:lnSpc>
              <a:spcBef>
                <a:spcPts val="1378"/>
              </a:spcBef>
              <a:spcAft>
                <a:spcPts val="0"/>
              </a:spcAft>
              <a:buClr>
                <a:schemeClr val="dk1"/>
              </a:buClr>
              <a:buSzPts val="5512"/>
              <a:buChar char="•"/>
              <a:defRPr sz="5512"/>
            </a:lvl4pPr>
            <a:lvl5pPr marL="2286000" lvl="4" indent="-578612" algn="l">
              <a:lnSpc>
                <a:spcPct val="90000"/>
              </a:lnSpc>
              <a:spcBef>
                <a:spcPts val="1378"/>
              </a:spcBef>
              <a:spcAft>
                <a:spcPts val="0"/>
              </a:spcAft>
              <a:buClr>
                <a:schemeClr val="dk1"/>
              </a:buClr>
              <a:buSzPts val="5512"/>
              <a:buChar char="•"/>
              <a:defRPr sz="5512"/>
            </a:lvl5pPr>
            <a:lvl6pPr marL="2743200" lvl="5" indent="-578612" algn="l">
              <a:lnSpc>
                <a:spcPct val="90000"/>
              </a:lnSpc>
              <a:spcBef>
                <a:spcPts val="1378"/>
              </a:spcBef>
              <a:spcAft>
                <a:spcPts val="0"/>
              </a:spcAft>
              <a:buClr>
                <a:schemeClr val="dk1"/>
              </a:buClr>
              <a:buSzPts val="5512"/>
              <a:buChar char="•"/>
              <a:defRPr sz="5512"/>
            </a:lvl6pPr>
            <a:lvl7pPr marL="3200400" lvl="6" indent="-578612" algn="l">
              <a:lnSpc>
                <a:spcPct val="90000"/>
              </a:lnSpc>
              <a:spcBef>
                <a:spcPts val="1378"/>
              </a:spcBef>
              <a:spcAft>
                <a:spcPts val="0"/>
              </a:spcAft>
              <a:buClr>
                <a:schemeClr val="dk1"/>
              </a:buClr>
              <a:buSzPts val="5512"/>
              <a:buChar char="•"/>
              <a:defRPr sz="5512"/>
            </a:lvl7pPr>
            <a:lvl8pPr marL="3657600" lvl="7" indent="-578612" algn="l">
              <a:lnSpc>
                <a:spcPct val="90000"/>
              </a:lnSpc>
              <a:spcBef>
                <a:spcPts val="1378"/>
              </a:spcBef>
              <a:spcAft>
                <a:spcPts val="0"/>
              </a:spcAft>
              <a:buClr>
                <a:schemeClr val="dk1"/>
              </a:buClr>
              <a:buSzPts val="5512"/>
              <a:buChar char="•"/>
              <a:defRPr sz="5512"/>
            </a:lvl8pPr>
            <a:lvl9pPr marL="4114800" lvl="8" indent="-578612" algn="l">
              <a:lnSpc>
                <a:spcPct val="90000"/>
              </a:lnSpc>
              <a:spcBef>
                <a:spcPts val="1378"/>
              </a:spcBef>
              <a:spcAft>
                <a:spcPts val="0"/>
              </a:spcAft>
              <a:buClr>
                <a:schemeClr val="dk1"/>
              </a:buClr>
              <a:buSzPts val="5512"/>
              <a:buChar char="•"/>
              <a:defRPr sz="5512"/>
            </a:lvl9pPr>
          </a:lstStyle>
          <a:p>
            <a:endParaRPr/>
          </a:p>
        </p:txBody>
      </p:sp>
      <p:sp>
        <p:nvSpPr>
          <p:cNvPr id="57" name="Google Shape;57;p9"/>
          <p:cNvSpPr txBox="1">
            <a:spLocks noGrp="1"/>
          </p:cNvSpPr>
          <p:nvPr>
            <p:ph type="body" idx="2"/>
          </p:nvPr>
        </p:nvSpPr>
        <p:spPr>
          <a:xfrm>
            <a:off x="1735780" y="10799922"/>
            <a:ext cx="8127648" cy="200081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4409"/>
              <a:buNone/>
              <a:defRPr sz="4409"/>
            </a:lvl1pPr>
            <a:lvl2pPr marL="914400" lvl="1" indent="-228600" algn="l">
              <a:lnSpc>
                <a:spcPct val="90000"/>
              </a:lnSpc>
              <a:spcBef>
                <a:spcPts val="1378"/>
              </a:spcBef>
              <a:spcAft>
                <a:spcPts val="0"/>
              </a:spcAft>
              <a:buClr>
                <a:schemeClr val="dk1"/>
              </a:buClr>
              <a:buSzPts val="3858"/>
              <a:buNone/>
              <a:defRPr sz="3858"/>
            </a:lvl2pPr>
            <a:lvl3pPr marL="1371600" lvl="2" indent="-228600" algn="l">
              <a:lnSpc>
                <a:spcPct val="90000"/>
              </a:lnSpc>
              <a:spcBef>
                <a:spcPts val="1378"/>
              </a:spcBef>
              <a:spcAft>
                <a:spcPts val="0"/>
              </a:spcAft>
              <a:buClr>
                <a:schemeClr val="dk1"/>
              </a:buClr>
              <a:buSzPts val="3307"/>
              <a:buNone/>
              <a:defRPr sz="3307"/>
            </a:lvl3pPr>
            <a:lvl4pPr marL="1828800" lvl="3" indent="-228600" algn="l">
              <a:lnSpc>
                <a:spcPct val="90000"/>
              </a:lnSpc>
              <a:spcBef>
                <a:spcPts val="1378"/>
              </a:spcBef>
              <a:spcAft>
                <a:spcPts val="0"/>
              </a:spcAft>
              <a:buClr>
                <a:schemeClr val="dk1"/>
              </a:buClr>
              <a:buSzPts val="2756"/>
              <a:buNone/>
              <a:defRPr sz="2756"/>
            </a:lvl4pPr>
            <a:lvl5pPr marL="2286000" lvl="4" indent="-228600" algn="l">
              <a:lnSpc>
                <a:spcPct val="90000"/>
              </a:lnSpc>
              <a:spcBef>
                <a:spcPts val="1378"/>
              </a:spcBef>
              <a:spcAft>
                <a:spcPts val="0"/>
              </a:spcAft>
              <a:buClr>
                <a:schemeClr val="dk1"/>
              </a:buClr>
              <a:buSzPts val="2756"/>
              <a:buNone/>
              <a:defRPr sz="2756"/>
            </a:lvl5pPr>
            <a:lvl6pPr marL="2743200" lvl="5" indent="-228600" algn="l">
              <a:lnSpc>
                <a:spcPct val="90000"/>
              </a:lnSpc>
              <a:spcBef>
                <a:spcPts val="1378"/>
              </a:spcBef>
              <a:spcAft>
                <a:spcPts val="0"/>
              </a:spcAft>
              <a:buClr>
                <a:schemeClr val="dk1"/>
              </a:buClr>
              <a:buSzPts val="2756"/>
              <a:buNone/>
              <a:defRPr sz="2756"/>
            </a:lvl6pPr>
            <a:lvl7pPr marL="3200400" lvl="6" indent="-228600" algn="l">
              <a:lnSpc>
                <a:spcPct val="90000"/>
              </a:lnSpc>
              <a:spcBef>
                <a:spcPts val="1378"/>
              </a:spcBef>
              <a:spcAft>
                <a:spcPts val="0"/>
              </a:spcAft>
              <a:buClr>
                <a:schemeClr val="dk1"/>
              </a:buClr>
              <a:buSzPts val="2756"/>
              <a:buNone/>
              <a:defRPr sz="2756"/>
            </a:lvl7pPr>
            <a:lvl8pPr marL="3657600" lvl="7" indent="-228600" algn="l">
              <a:lnSpc>
                <a:spcPct val="90000"/>
              </a:lnSpc>
              <a:spcBef>
                <a:spcPts val="1378"/>
              </a:spcBef>
              <a:spcAft>
                <a:spcPts val="0"/>
              </a:spcAft>
              <a:buClr>
                <a:schemeClr val="dk1"/>
              </a:buClr>
              <a:buSzPts val="2756"/>
              <a:buNone/>
              <a:defRPr sz="2756"/>
            </a:lvl8pPr>
            <a:lvl9pPr marL="4114800" lvl="8" indent="-228600" algn="l">
              <a:lnSpc>
                <a:spcPct val="90000"/>
              </a:lnSpc>
              <a:spcBef>
                <a:spcPts val="1378"/>
              </a:spcBef>
              <a:spcAft>
                <a:spcPts val="0"/>
              </a:spcAft>
              <a:buClr>
                <a:schemeClr val="dk1"/>
              </a:buClr>
              <a:buSzPts val="2756"/>
              <a:buNone/>
              <a:defRPr sz="2756"/>
            </a:lvl9pPr>
          </a:lstStyle>
          <a:p>
            <a:endParaRPr/>
          </a:p>
        </p:txBody>
      </p:sp>
      <p:sp>
        <p:nvSpPr>
          <p:cNvPr id="58" name="Google Shape;58;p9"/>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35780" y="2399982"/>
            <a:ext cx="8127648" cy="83999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819"/>
              <a:buFont typeface="Play"/>
              <a:buNone/>
              <a:defRPr sz="88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0713272" y="5183304"/>
            <a:ext cx="12757487" cy="25583147"/>
          </a:xfrm>
          <a:prstGeom prst="rect">
            <a:avLst/>
          </a:prstGeom>
          <a:noFill/>
          <a:ln>
            <a:noFill/>
          </a:ln>
        </p:spPr>
      </p:sp>
      <p:sp>
        <p:nvSpPr>
          <p:cNvPr id="64" name="Google Shape;64;p10"/>
          <p:cNvSpPr txBox="1">
            <a:spLocks noGrp="1"/>
          </p:cNvSpPr>
          <p:nvPr>
            <p:ph type="body" idx="1"/>
          </p:nvPr>
        </p:nvSpPr>
        <p:spPr>
          <a:xfrm>
            <a:off x="1735780" y="10799922"/>
            <a:ext cx="8127648" cy="200081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4409"/>
              <a:buNone/>
              <a:defRPr sz="4409"/>
            </a:lvl1pPr>
            <a:lvl2pPr marL="914400" lvl="1" indent="-228600" algn="l">
              <a:lnSpc>
                <a:spcPct val="90000"/>
              </a:lnSpc>
              <a:spcBef>
                <a:spcPts val="1378"/>
              </a:spcBef>
              <a:spcAft>
                <a:spcPts val="0"/>
              </a:spcAft>
              <a:buClr>
                <a:schemeClr val="dk1"/>
              </a:buClr>
              <a:buSzPts val="3858"/>
              <a:buNone/>
              <a:defRPr sz="3858"/>
            </a:lvl2pPr>
            <a:lvl3pPr marL="1371600" lvl="2" indent="-228600" algn="l">
              <a:lnSpc>
                <a:spcPct val="90000"/>
              </a:lnSpc>
              <a:spcBef>
                <a:spcPts val="1378"/>
              </a:spcBef>
              <a:spcAft>
                <a:spcPts val="0"/>
              </a:spcAft>
              <a:buClr>
                <a:schemeClr val="dk1"/>
              </a:buClr>
              <a:buSzPts val="3307"/>
              <a:buNone/>
              <a:defRPr sz="3307"/>
            </a:lvl3pPr>
            <a:lvl4pPr marL="1828800" lvl="3" indent="-228600" algn="l">
              <a:lnSpc>
                <a:spcPct val="90000"/>
              </a:lnSpc>
              <a:spcBef>
                <a:spcPts val="1378"/>
              </a:spcBef>
              <a:spcAft>
                <a:spcPts val="0"/>
              </a:spcAft>
              <a:buClr>
                <a:schemeClr val="dk1"/>
              </a:buClr>
              <a:buSzPts val="2756"/>
              <a:buNone/>
              <a:defRPr sz="2756"/>
            </a:lvl4pPr>
            <a:lvl5pPr marL="2286000" lvl="4" indent="-228600" algn="l">
              <a:lnSpc>
                <a:spcPct val="90000"/>
              </a:lnSpc>
              <a:spcBef>
                <a:spcPts val="1378"/>
              </a:spcBef>
              <a:spcAft>
                <a:spcPts val="0"/>
              </a:spcAft>
              <a:buClr>
                <a:schemeClr val="dk1"/>
              </a:buClr>
              <a:buSzPts val="2756"/>
              <a:buNone/>
              <a:defRPr sz="2756"/>
            </a:lvl5pPr>
            <a:lvl6pPr marL="2743200" lvl="5" indent="-228600" algn="l">
              <a:lnSpc>
                <a:spcPct val="90000"/>
              </a:lnSpc>
              <a:spcBef>
                <a:spcPts val="1378"/>
              </a:spcBef>
              <a:spcAft>
                <a:spcPts val="0"/>
              </a:spcAft>
              <a:buClr>
                <a:schemeClr val="dk1"/>
              </a:buClr>
              <a:buSzPts val="2756"/>
              <a:buNone/>
              <a:defRPr sz="2756"/>
            </a:lvl6pPr>
            <a:lvl7pPr marL="3200400" lvl="6" indent="-228600" algn="l">
              <a:lnSpc>
                <a:spcPct val="90000"/>
              </a:lnSpc>
              <a:spcBef>
                <a:spcPts val="1378"/>
              </a:spcBef>
              <a:spcAft>
                <a:spcPts val="0"/>
              </a:spcAft>
              <a:buClr>
                <a:schemeClr val="dk1"/>
              </a:buClr>
              <a:buSzPts val="2756"/>
              <a:buNone/>
              <a:defRPr sz="2756"/>
            </a:lvl7pPr>
            <a:lvl8pPr marL="3657600" lvl="7" indent="-228600" algn="l">
              <a:lnSpc>
                <a:spcPct val="90000"/>
              </a:lnSpc>
              <a:spcBef>
                <a:spcPts val="1378"/>
              </a:spcBef>
              <a:spcAft>
                <a:spcPts val="0"/>
              </a:spcAft>
              <a:buClr>
                <a:schemeClr val="dk1"/>
              </a:buClr>
              <a:buSzPts val="2756"/>
              <a:buNone/>
              <a:defRPr sz="2756"/>
            </a:lvl8pPr>
            <a:lvl9pPr marL="4114800" lvl="8" indent="-228600" algn="l">
              <a:lnSpc>
                <a:spcPct val="90000"/>
              </a:lnSpc>
              <a:spcBef>
                <a:spcPts val="1378"/>
              </a:spcBef>
              <a:spcAft>
                <a:spcPts val="0"/>
              </a:spcAft>
              <a:buClr>
                <a:schemeClr val="dk1"/>
              </a:buClr>
              <a:buSzPts val="2756"/>
              <a:buNone/>
              <a:defRPr sz="2756"/>
            </a:lvl9pPr>
          </a:lstStyle>
          <a:p>
            <a:endParaRPr/>
          </a:p>
        </p:txBody>
      </p:sp>
      <p:sp>
        <p:nvSpPr>
          <p:cNvPr id="65" name="Google Shape;65;p10"/>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499" y="1916661"/>
            <a:ext cx="21734978" cy="695828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2126"/>
              <a:buFont typeface="Play"/>
              <a:buNone/>
              <a:defRPr sz="12126"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732499" y="9583264"/>
            <a:ext cx="21734978" cy="22841503"/>
          </a:xfrm>
          <a:prstGeom prst="rect">
            <a:avLst/>
          </a:prstGeom>
          <a:noFill/>
          <a:ln>
            <a:noFill/>
          </a:ln>
        </p:spPr>
        <p:txBody>
          <a:bodyPr spcFirstLastPara="1" wrap="square" lIns="91425" tIns="45700" rIns="91425" bIns="45700" anchor="t" anchorCtr="0">
            <a:normAutofit/>
          </a:bodyPr>
          <a:lstStyle>
            <a:lvl1pPr marL="457200" marR="0" lvl="0" indent="-718630" algn="l" rtl="0">
              <a:lnSpc>
                <a:spcPct val="90000"/>
              </a:lnSpc>
              <a:spcBef>
                <a:spcPts val="2756"/>
              </a:spcBef>
              <a:spcAft>
                <a:spcPts val="0"/>
              </a:spcAft>
              <a:buClr>
                <a:schemeClr val="dk1"/>
              </a:buClr>
              <a:buSzPts val="7717"/>
              <a:buFont typeface="Arial"/>
              <a:buChar char="•"/>
              <a:defRPr sz="7717" b="0" i="0" u="none" strike="noStrike" cap="none">
                <a:solidFill>
                  <a:schemeClr val="dk1"/>
                </a:solidFill>
                <a:latin typeface="Arial"/>
                <a:ea typeface="Arial"/>
                <a:cs typeface="Arial"/>
                <a:sym typeface="Arial"/>
              </a:defRPr>
            </a:lvl1pPr>
            <a:lvl2pPr marL="914400" marR="0" lvl="1" indent="-648589" algn="l" rtl="0">
              <a:lnSpc>
                <a:spcPct val="90000"/>
              </a:lnSpc>
              <a:spcBef>
                <a:spcPts val="1378"/>
              </a:spcBef>
              <a:spcAft>
                <a:spcPts val="0"/>
              </a:spcAft>
              <a:buClr>
                <a:schemeClr val="dk1"/>
              </a:buClr>
              <a:buSzPts val="6614"/>
              <a:buFont typeface="Arial"/>
              <a:buChar char="•"/>
              <a:defRPr sz="6614" b="0" i="0" u="none" strike="noStrike" cap="none">
                <a:solidFill>
                  <a:schemeClr val="dk1"/>
                </a:solidFill>
                <a:latin typeface="Arial"/>
                <a:ea typeface="Arial"/>
                <a:cs typeface="Arial"/>
                <a:sym typeface="Arial"/>
              </a:defRPr>
            </a:lvl2pPr>
            <a:lvl3pPr marL="1371600" marR="0" lvl="2" indent="-578612" algn="l" rtl="0">
              <a:lnSpc>
                <a:spcPct val="90000"/>
              </a:lnSpc>
              <a:spcBef>
                <a:spcPts val="1378"/>
              </a:spcBef>
              <a:spcAft>
                <a:spcPts val="0"/>
              </a:spcAft>
              <a:buClr>
                <a:schemeClr val="dk1"/>
              </a:buClr>
              <a:buSzPts val="5512"/>
              <a:buFont typeface="Arial"/>
              <a:buChar char="•"/>
              <a:defRPr sz="5512" b="0" i="0" u="none" strike="noStrike" cap="none">
                <a:solidFill>
                  <a:schemeClr val="dk1"/>
                </a:solidFill>
                <a:latin typeface="Arial"/>
                <a:ea typeface="Arial"/>
                <a:cs typeface="Arial"/>
                <a:sym typeface="Arial"/>
              </a:defRPr>
            </a:lvl3pPr>
            <a:lvl4pPr marL="1828800" marR="0" lvl="3" indent="-543624"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Arial"/>
                <a:ea typeface="Arial"/>
                <a:cs typeface="Arial"/>
                <a:sym typeface="Arial"/>
              </a:defRPr>
            </a:lvl4pPr>
            <a:lvl5pPr marL="2286000" marR="0" lvl="4"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Arial"/>
                <a:ea typeface="Arial"/>
                <a:cs typeface="Arial"/>
                <a:sym typeface="Arial"/>
              </a:defRPr>
            </a:lvl5pPr>
            <a:lvl6pPr marL="2743200" marR="0" lvl="5"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Arial"/>
                <a:ea typeface="Arial"/>
                <a:cs typeface="Arial"/>
                <a:sym typeface="Arial"/>
              </a:defRPr>
            </a:lvl6pPr>
            <a:lvl7pPr marL="3200400" marR="0" lvl="6"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Arial"/>
                <a:ea typeface="Arial"/>
                <a:cs typeface="Arial"/>
                <a:sym typeface="Arial"/>
              </a:defRPr>
            </a:lvl7pPr>
            <a:lvl8pPr marL="3657600" marR="0" lvl="7"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Arial"/>
                <a:ea typeface="Arial"/>
                <a:cs typeface="Arial"/>
                <a:sym typeface="Arial"/>
              </a:defRPr>
            </a:lvl8pPr>
            <a:lvl9pPr marL="4114800" marR="0" lvl="8"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1732498" y="33366432"/>
            <a:ext cx="5669994" cy="191665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307"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8347492" y="33366432"/>
            <a:ext cx="8504992" cy="191665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7"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17797483" y="33366432"/>
            <a:ext cx="5669994" cy="191665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307" b="0" i="0" u="none" strike="noStrike" cap="none">
                <a:solidFill>
                  <a:srgbClr val="757575"/>
                </a:solidFill>
                <a:latin typeface="Arial"/>
                <a:ea typeface="Arial"/>
                <a:cs typeface="Arial"/>
                <a:sym typeface="Arial"/>
              </a:defRPr>
            </a:lvl1pPr>
            <a:lvl2pPr marL="0" marR="0" lvl="1" indent="0" algn="r" rtl="0">
              <a:spcBef>
                <a:spcPts val="0"/>
              </a:spcBef>
              <a:buNone/>
              <a:defRPr sz="3307" b="0" i="0" u="none" strike="noStrike" cap="none">
                <a:solidFill>
                  <a:srgbClr val="757575"/>
                </a:solidFill>
                <a:latin typeface="Arial"/>
                <a:ea typeface="Arial"/>
                <a:cs typeface="Arial"/>
                <a:sym typeface="Arial"/>
              </a:defRPr>
            </a:lvl2pPr>
            <a:lvl3pPr marL="0" marR="0" lvl="2" indent="0" algn="r" rtl="0">
              <a:spcBef>
                <a:spcPts val="0"/>
              </a:spcBef>
              <a:buNone/>
              <a:defRPr sz="3307" b="0" i="0" u="none" strike="noStrike" cap="none">
                <a:solidFill>
                  <a:srgbClr val="757575"/>
                </a:solidFill>
                <a:latin typeface="Arial"/>
                <a:ea typeface="Arial"/>
                <a:cs typeface="Arial"/>
                <a:sym typeface="Arial"/>
              </a:defRPr>
            </a:lvl3pPr>
            <a:lvl4pPr marL="0" marR="0" lvl="3" indent="0" algn="r" rtl="0">
              <a:spcBef>
                <a:spcPts val="0"/>
              </a:spcBef>
              <a:buNone/>
              <a:defRPr sz="3307" b="0" i="0" u="none" strike="noStrike" cap="none">
                <a:solidFill>
                  <a:srgbClr val="757575"/>
                </a:solidFill>
                <a:latin typeface="Arial"/>
                <a:ea typeface="Arial"/>
                <a:cs typeface="Arial"/>
                <a:sym typeface="Arial"/>
              </a:defRPr>
            </a:lvl4pPr>
            <a:lvl5pPr marL="0" marR="0" lvl="4" indent="0" algn="r" rtl="0">
              <a:spcBef>
                <a:spcPts val="0"/>
              </a:spcBef>
              <a:buNone/>
              <a:defRPr sz="3307" b="0" i="0" u="none" strike="noStrike" cap="none">
                <a:solidFill>
                  <a:srgbClr val="757575"/>
                </a:solidFill>
                <a:latin typeface="Arial"/>
                <a:ea typeface="Arial"/>
                <a:cs typeface="Arial"/>
                <a:sym typeface="Arial"/>
              </a:defRPr>
            </a:lvl5pPr>
            <a:lvl6pPr marL="0" marR="0" lvl="5" indent="0" algn="r" rtl="0">
              <a:spcBef>
                <a:spcPts val="0"/>
              </a:spcBef>
              <a:buNone/>
              <a:defRPr sz="3307" b="0" i="0" u="none" strike="noStrike" cap="none">
                <a:solidFill>
                  <a:srgbClr val="757575"/>
                </a:solidFill>
                <a:latin typeface="Arial"/>
                <a:ea typeface="Arial"/>
                <a:cs typeface="Arial"/>
                <a:sym typeface="Arial"/>
              </a:defRPr>
            </a:lvl6pPr>
            <a:lvl7pPr marL="0" marR="0" lvl="6" indent="0" algn="r" rtl="0">
              <a:spcBef>
                <a:spcPts val="0"/>
              </a:spcBef>
              <a:buNone/>
              <a:defRPr sz="3307" b="0" i="0" u="none" strike="noStrike" cap="none">
                <a:solidFill>
                  <a:srgbClr val="757575"/>
                </a:solidFill>
                <a:latin typeface="Arial"/>
                <a:ea typeface="Arial"/>
                <a:cs typeface="Arial"/>
                <a:sym typeface="Arial"/>
              </a:defRPr>
            </a:lvl7pPr>
            <a:lvl8pPr marL="0" marR="0" lvl="7" indent="0" algn="r" rtl="0">
              <a:spcBef>
                <a:spcPts val="0"/>
              </a:spcBef>
              <a:buNone/>
              <a:defRPr sz="3307" b="0" i="0" u="none" strike="noStrike" cap="none">
                <a:solidFill>
                  <a:srgbClr val="757575"/>
                </a:solidFill>
                <a:latin typeface="Arial"/>
                <a:ea typeface="Arial"/>
                <a:cs typeface="Arial"/>
                <a:sym typeface="Arial"/>
              </a:defRPr>
            </a:lvl8pPr>
            <a:lvl9pPr marL="0" marR="0" lvl="8" indent="0" algn="r" rtl="0">
              <a:spcBef>
                <a:spcPts val="0"/>
              </a:spcBef>
              <a:buNone/>
              <a:defRPr sz="3307"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title="POSTER_AIRPA_Sfondo.png"/>
          <p:cNvPicPr preferRelativeResize="0"/>
          <p:nvPr/>
        </p:nvPicPr>
        <p:blipFill rotWithShape="1">
          <a:blip r:embed="rId3">
            <a:alphaModFix/>
          </a:blip>
          <a:srcRect t="456" b="446"/>
          <a:stretch/>
        </p:blipFill>
        <p:spPr>
          <a:xfrm>
            <a:off x="-1" y="-1"/>
            <a:ext cx="25199974" cy="35639967"/>
          </a:xfrm>
          <a:prstGeom prst="rect">
            <a:avLst/>
          </a:prstGeom>
          <a:noFill/>
          <a:ln>
            <a:noFill/>
          </a:ln>
        </p:spPr>
      </p:pic>
      <p:sp>
        <p:nvSpPr>
          <p:cNvPr id="85" name="Google Shape;85;p13"/>
          <p:cNvSpPr txBox="1"/>
          <p:nvPr/>
        </p:nvSpPr>
        <p:spPr>
          <a:xfrm>
            <a:off x="787400" y="2948000"/>
            <a:ext cx="23545800"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i="0" u="none" strike="noStrike" cap="small" noProof="0" dirty="0">
                <a:solidFill>
                  <a:schemeClr val="dk1"/>
                </a:solidFill>
                <a:latin typeface="Times New Roman"/>
                <a:ea typeface="Times New Roman"/>
                <a:cs typeface="Times New Roman"/>
                <a:sym typeface="Times New Roman"/>
              </a:rPr>
              <a:t>New wall paintings from </a:t>
            </a:r>
            <a:r>
              <a:rPr lang="en-GB" sz="4400" b="1" i="0" u="none" strike="noStrike" cap="small" noProof="0" dirty="0" err="1">
                <a:solidFill>
                  <a:schemeClr val="dk1"/>
                </a:solidFill>
                <a:latin typeface="Times New Roman"/>
                <a:ea typeface="Times New Roman"/>
                <a:cs typeface="Times New Roman"/>
                <a:sym typeface="Times New Roman"/>
              </a:rPr>
              <a:t>Iuvavum</a:t>
            </a:r>
            <a:r>
              <a:rPr lang="en-GB" sz="4400" b="1" i="0" u="none" strike="noStrike" cap="small" noProof="0" dirty="0">
                <a:solidFill>
                  <a:schemeClr val="dk1"/>
                </a:solidFill>
                <a:latin typeface="Times New Roman"/>
                <a:ea typeface="Times New Roman"/>
                <a:cs typeface="Times New Roman"/>
                <a:sym typeface="Times New Roman"/>
              </a:rPr>
              <a:t>/Salzburg</a:t>
            </a:r>
            <a:endParaRPr lang="en-GB" sz="4400" b="1" cap="small" noProof="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3600" b="1" dirty="0">
                <a:solidFill>
                  <a:schemeClr val="dk1"/>
                </a:solidFill>
                <a:latin typeface="Times New Roman"/>
                <a:ea typeface="Times New Roman"/>
                <a:cs typeface="Times New Roman"/>
                <a:sym typeface="Times New Roman"/>
              </a:rPr>
              <a:t>Partial r</a:t>
            </a:r>
            <a:r>
              <a:rPr lang="en-GB" sz="3600" b="1" noProof="0" dirty="0" err="1">
                <a:solidFill>
                  <a:schemeClr val="dk1"/>
                </a:solidFill>
                <a:latin typeface="Times New Roman"/>
                <a:ea typeface="Times New Roman"/>
                <a:cs typeface="Times New Roman"/>
                <a:sym typeface="Times New Roman"/>
              </a:rPr>
              <a:t>econstructions</a:t>
            </a:r>
            <a:r>
              <a:rPr lang="en-GB" sz="3600" b="1" noProof="0" dirty="0">
                <a:solidFill>
                  <a:schemeClr val="dk1"/>
                </a:solidFill>
                <a:latin typeface="Times New Roman"/>
                <a:ea typeface="Times New Roman"/>
                <a:cs typeface="Times New Roman"/>
                <a:sym typeface="Times New Roman"/>
              </a:rPr>
              <a:t> of wall paintings excavated at the „Neue Residenz”</a:t>
            </a:r>
            <a:endParaRPr lang="en-GB" b="1" noProof="0" dirty="0">
              <a:latin typeface="Times New Roman"/>
              <a:ea typeface="Times New Roman"/>
              <a:cs typeface="Times New Roman"/>
              <a:sym typeface="Times New Roman"/>
            </a:endParaRPr>
          </a:p>
          <a:p>
            <a:pPr marL="0" marR="0" lvl="0" indent="0" algn="l" rtl="0">
              <a:spcBef>
                <a:spcPts val="0"/>
              </a:spcBef>
              <a:spcAft>
                <a:spcPts val="0"/>
              </a:spcAft>
              <a:buNone/>
            </a:pPr>
            <a:endParaRPr lang="en-GB" sz="2400" b="1" noProof="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2800" b="1" noProof="0" dirty="0">
                <a:solidFill>
                  <a:schemeClr val="dk1"/>
                </a:solidFill>
                <a:latin typeface="Times New Roman"/>
                <a:ea typeface="Times New Roman"/>
                <a:cs typeface="Times New Roman"/>
                <a:sym typeface="Times New Roman"/>
              </a:rPr>
              <a:t>Authors: Oskar Gufler (University of Salzburg), Barbara </a:t>
            </a:r>
            <a:r>
              <a:rPr lang="en-GB" sz="2800" b="1" noProof="0" dirty="0" err="1">
                <a:solidFill>
                  <a:schemeClr val="dk1"/>
                </a:solidFill>
                <a:latin typeface="Times New Roman"/>
                <a:ea typeface="Times New Roman"/>
                <a:cs typeface="Times New Roman"/>
                <a:sym typeface="Times New Roman"/>
              </a:rPr>
              <a:t>Tober</a:t>
            </a:r>
            <a:r>
              <a:rPr lang="en-GB" sz="2800" b="1" noProof="0" dirty="0">
                <a:solidFill>
                  <a:schemeClr val="dk1"/>
                </a:solidFill>
                <a:latin typeface="Times New Roman"/>
                <a:ea typeface="Times New Roman"/>
                <a:cs typeface="Times New Roman"/>
                <a:sym typeface="Times New Roman"/>
              </a:rPr>
              <a:t> (Salzburg)</a:t>
            </a:r>
          </a:p>
        </p:txBody>
      </p:sp>
      <p:sp>
        <p:nvSpPr>
          <p:cNvPr id="86" name="Google Shape;86;p13"/>
          <p:cNvSpPr txBox="1"/>
          <p:nvPr/>
        </p:nvSpPr>
        <p:spPr>
          <a:xfrm>
            <a:off x="787400" y="6398229"/>
            <a:ext cx="11553900" cy="89562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noProof="0" dirty="0">
                <a:solidFill>
                  <a:schemeClr val="dk1"/>
                </a:solidFill>
              </a:rPr>
              <a:t>The building remains</a:t>
            </a:r>
          </a:p>
          <a:p>
            <a:pPr algn="just"/>
            <a:r>
              <a:rPr lang="en-GB" sz="2400" noProof="0" dirty="0"/>
              <a:t>During rescue excavations at the “Neue Residenz” in 2001 a Roman residential building, dating from the 2nd to 4th centuries AD, was discovered beneath the former post office hall. It was a large complex, but due to the modern buildings present in the area, only the western part could be excavated. The examined remains consisted of a corridor and four rooms, including a hypocaust heating system in one of them. Several phases of alteration and traces of destruction by fire were noticed by the excavators. Numerous fragments of wall paintings and stucco were found, some of which showed distinct traces of fire damage.</a:t>
            </a:r>
          </a:p>
          <a:p>
            <a:pPr algn="just"/>
            <a:r>
              <a:rPr lang="en-GB" sz="2400" noProof="0" dirty="0"/>
              <a:t>The Salzburg Museum provided a selection of four crates for a course for students at the University of Salzburg. The task was to document the fragments in order to gain a better understanding for the find category of wall painting fragments. A number of partial reconstructions now enrich our understanding of Roman wall paintings in Salzburg.</a:t>
            </a:r>
          </a:p>
          <a:p>
            <a:pPr algn="just"/>
            <a:endParaRPr lang="en-GB" sz="2400" dirty="0"/>
          </a:p>
          <a:p>
            <a:pPr algn="just"/>
            <a:endParaRPr lang="en-GB" sz="2400" dirty="0"/>
          </a:p>
          <a:p>
            <a:pPr lvl="0" algn="just"/>
            <a:r>
              <a:rPr lang="en-GB" sz="2400" b="1" dirty="0">
                <a:solidFill>
                  <a:schemeClr val="dk1"/>
                </a:solidFill>
              </a:rPr>
              <a:t>Garlands hanging from white rectangles (Fig. 1)</a:t>
            </a:r>
          </a:p>
          <a:p>
            <a:pPr algn="just"/>
            <a:r>
              <a:rPr lang="en-GB" sz="2400" dirty="0"/>
              <a:t>A partial reconstruction depicts white rectangles with thin garlands of green leaves on a red background. The rectangular shapes are filled with light blue and are ornamented with rounded and triangular shapes on the outer edges. A similar example of these rectangles was found at La </a:t>
            </a:r>
            <a:r>
              <a:rPr lang="en-GB" sz="2400" dirty="0" err="1"/>
              <a:t>Roquebrussanne</a:t>
            </a:r>
            <a:r>
              <a:rPr lang="en-GB" sz="2400" dirty="0"/>
              <a:t>, where they were additionally placed on white vertical lines and belonged to a ceiling, dating to the 1</a:t>
            </a:r>
            <a:r>
              <a:rPr lang="en-GB" sz="2400" baseline="30000" dirty="0"/>
              <a:t>st</a:t>
            </a:r>
            <a:r>
              <a:rPr lang="en-GB" sz="2400" dirty="0"/>
              <a:t> or 2</a:t>
            </a:r>
            <a:r>
              <a:rPr lang="en-GB" sz="2400" baseline="30000" dirty="0"/>
              <a:t>nd</a:t>
            </a:r>
            <a:r>
              <a:rPr lang="en-GB" sz="2400" dirty="0"/>
              <a:t> century AC. Curving garlands of green pointed leaves hang from both sides of these decorated rectangles. This combination of ornaments is new to Noricum. </a:t>
            </a:r>
          </a:p>
        </p:txBody>
      </p:sp>
      <p:sp>
        <p:nvSpPr>
          <p:cNvPr id="87" name="Google Shape;87;p13"/>
          <p:cNvSpPr txBox="1"/>
          <p:nvPr/>
        </p:nvSpPr>
        <p:spPr>
          <a:xfrm>
            <a:off x="12779375" y="6398229"/>
            <a:ext cx="11553900" cy="4524275"/>
          </a:xfrm>
          <a:prstGeom prst="rect">
            <a:avLst/>
          </a:prstGeom>
          <a:noFill/>
          <a:ln>
            <a:noFill/>
          </a:ln>
        </p:spPr>
        <p:txBody>
          <a:bodyPr spcFirstLastPara="1" wrap="square" lIns="91425" tIns="45700" rIns="91425" bIns="45700" anchor="t" anchorCtr="0">
            <a:spAutoFit/>
          </a:bodyPr>
          <a:lstStyle/>
          <a:p>
            <a:pPr lvl="0" algn="just"/>
            <a:r>
              <a:rPr lang="en-GB" sz="2400" b="1" dirty="0">
                <a:solidFill>
                  <a:schemeClr val="dk1"/>
                </a:solidFill>
              </a:rPr>
              <a:t>Marble imitations (Fig. 3)</a:t>
            </a:r>
          </a:p>
          <a:p>
            <a:pPr algn="just"/>
            <a:r>
              <a:rPr lang="en-GB" sz="2400" dirty="0"/>
              <a:t>There were multiple fragments found which depict the remains of marble imitations in various designs. Small splashes can be seen on red background with white and black horizontal lines separating it from the middle zone above. Similar splashes are found on green or turquoise ground, which show black and white dividing lines as well. This time, the lines seem to be running vertically, possibly with multiple panels of the green-ground marble imitation next to each other. There was also one fragment found with large colourful speckles on white, and multiple fragments of green and red curved lines on yellow with white highlights. Nevertheless, these loops could have possibly been meant to resemble vines, rather than marble.</a:t>
            </a:r>
          </a:p>
          <a:p>
            <a:pPr algn="just"/>
            <a:endParaRPr lang="en-GB" sz="2400" b="1" noProof="0"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lang="en-GB" sz="2400" b="1" noProof="0" dirty="0">
              <a:solidFill>
                <a:schemeClr val="dk1"/>
              </a:solidFill>
              <a:latin typeface="Times New Roman"/>
              <a:ea typeface="Times New Roman"/>
              <a:cs typeface="Times New Roman"/>
              <a:sym typeface="Times New Roman"/>
            </a:endParaRPr>
          </a:p>
        </p:txBody>
      </p:sp>
      <p:sp>
        <p:nvSpPr>
          <p:cNvPr id="90" name="Google Shape;90;p13"/>
          <p:cNvSpPr/>
          <p:nvPr/>
        </p:nvSpPr>
        <p:spPr>
          <a:xfrm>
            <a:off x="822457" y="32287436"/>
            <a:ext cx="11483712" cy="646331"/>
          </a:xfrm>
          <a:prstGeom prst="rect">
            <a:avLst/>
          </a:prstGeom>
          <a:noFill/>
          <a:ln>
            <a:noFill/>
          </a:ln>
        </p:spPr>
        <p:txBody>
          <a:bodyPr spcFirstLastPara="1" wrap="square" lIns="91425" tIns="45700" rIns="91425" bIns="45700" anchor="t" anchorCtr="0">
            <a:noAutofit/>
          </a:bodyPr>
          <a:lstStyle/>
          <a:p>
            <a:pPr algn="just"/>
            <a:endParaRPr lang="en-GB" sz="1800" i="1" noProof="0" dirty="0">
              <a:solidFill>
                <a:schemeClr val="dk1"/>
              </a:solidFill>
            </a:endParaRPr>
          </a:p>
        </p:txBody>
      </p:sp>
      <p:sp>
        <p:nvSpPr>
          <p:cNvPr id="27" name="Google Shape;87;p13">
            <a:extLst>
              <a:ext uri="{FF2B5EF4-FFF2-40B4-BE49-F238E27FC236}">
                <a16:creationId xmlns:a16="http://schemas.microsoft.com/office/drawing/2014/main" id="{5F836CF7-2EF6-6DEB-F13F-5AE85FE809A3}"/>
              </a:ext>
            </a:extLst>
          </p:cNvPr>
          <p:cNvSpPr txBox="1"/>
          <p:nvPr/>
        </p:nvSpPr>
        <p:spPr>
          <a:xfrm>
            <a:off x="12779375" y="17909340"/>
            <a:ext cx="11553900" cy="16035119"/>
          </a:xfrm>
          <a:prstGeom prst="rect">
            <a:avLst/>
          </a:prstGeom>
          <a:noFill/>
          <a:ln>
            <a:noFill/>
          </a:ln>
        </p:spPr>
        <p:txBody>
          <a:bodyPr spcFirstLastPara="1" wrap="square" lIns="91425" tIns="45700" rIns="91425" bIns="45700" anchor="t" anchorCtr="0">
            <a:spAutoFit/>
          </a:bodyPr>
          <a:lstStyle/>
          <a:p>
            <a:pPr lvl="0" algn="just"/>
            <a:r>
              <a:rPr lang="en-GB" sz="2000" i="1" dirty="0">
                <a:solidFill>
                  <a:schemeClr val="dk1"/>
                </a:solidFill>
              </a:rPr>
              <a:t>Fig. 3. A selection of fragments depicting varying marble imitations</a:t>
            </a:r>
            <a:endParaRPr lang="en-GB" sz="2000" i="1" noProof="0" dirty="0">
              <a:solidFill>
                <a:schemeClr val="dk1"/>
              </a:solidFill>
            </a:endParaRPr>
          </a:p>
          <a:p>
            <a:pPr lvl="0" algn="just"/>
            <a:endParaRPr lang="en-GB" sz="2400" noProof="0" dirty="0">
              <a:solidFill>
                <a:schemeClr val="dk1"/>
              </a:solidFill>
            </a:endParaRPr>
          </a:p>
          <a:p>
            <a:pPr lvl="0" algn="just"/>
            <a:endParaRPr lang="en-GB" sz="2400" noProof="0" dirty="0">
              <a:solidFill>
                <a:schemeClr val="dk1"/>
              </a:solidFill>
            </a:endParaRPr>
          </a:p>
          <a:p>
            <a:pPr lvl="0" algn="just"/>
            <a:r>
              <a:rPr lang="en-GB" sz="2400" b="1" dirty="0">
                <a:solidFill>
                  <a:schemeClr val="dk1"/>
                </a:solidFill>
              </a:rPr>
              <a:t>Summary</a:t>
            </a:r>
            <a:endParaRPr lang="en-GB" sz="2400" b="1" noProof="0" dirty="0">
              <a:solidFill>
                <a:schemeClr val="dk1"/>
              </a:solidFill>
            </a:endParaRPr>
          </a:p>
          <a:p>
            <a:pPr lvl="0" algn="just"/>
            <a:r>
              <a:rPr lang="en-US" sz="2400" dirty="0"/>
              <a:t>In addition to the here discussed partial reconstructions, red and green frames on yellow ground add to the diversity of Roman decorative painting systems known from </a:t>
            </a:r>
            <a:r>
              <a:rPr lang="en-US" sz="2400" dirty="0" err="1"/>
              <a:t>Iuvavum</a:t>
            </a:r>
            <a:r>
              <a:rPr lang="en-US" sz="2400" dirty="0"/>
              <a:t>/Salzburg. </a:t>
            </a:r>
            <a:r>
              <a:rPr lang="en-GB" sz="2400" noProof="0" dirty="0">
                <a:solidFill>
                  <a:schemeClr val="dk1"/>
                </a:solidFill>
              </a:rPr>
              <a:t>As very few painting schemes from Salzburg have been published to date, every partial reconstruction contributes to a better understanding of Roman interior decoration in Noricum. In recent years, a further area has been excavated, yielding numerous paintings, both intact and in fragments.</a:t>
            </a:r>
          </a:p>
          <a:p>
            <a:pPr lvl="0" algn="just"/>
            <a:endParaRPr lang="en-GB" sz="2400" noProof="0" dirty="0">
              <a:solidFill>
                <a:schemeClr val="dk1"/>
              </a:solidFill>
            </a:endParaRPr>
          </a:p>
          <a:p>
            <a:pPr lvl="0" algn="just"/>
            <a:endParaRPr lang="en-GB" sz="2400" noProof="0" dirty="0">
              <a:solidFill>
                <a:schemeClr val="dk1"/>
              </a:solidFill>
            </a:endParaRPr>
          </a:p>
          <a:p>
            <a:pPr lvl="0" algn="just"/>
            <a:r>
              <a:rPr lang="en-GB" sz="2400" b="1" noProof="0" dirty="0">
                <a:solidFill>
                  <a:schemeClr val="dk1"/>
                </a:solidFill>
              </a:rPr>
              <a:t>Bibliography</a:t>
            </a:r>
            <a:endParaRPr lang="en-GB" sz="2400" b="1" noProof="0" dirty="0"/>
          </a:p>
          <a:p>
            <a:pPr algn="just">
              <a:spcBef>
                <a:spcPts val="800"/>
              </a:spcBef>
              <a:spcAft>
                <a:spcPts val="800"/>
              </a:spcAft>
            </a:pPr>
            <a:r>
              <a:rPr lang="de-DE" sz="2400" cap="small" dirty="0"/>
              <a:t>I. Dörfler</a:t>
            </a:r>
            <a:r>
              <a:rPr lang="de-DE" sz="2400" dirty="0"/>
              <a:t>, Die römische Wandmalerei aus dem südlichen Noricum: </a:t>
            </a:r>
            <a:r>
              <a:rPr lang="de-DE" sz="2400" dirty="0" err="1"/>
              <a:t>Magdalensberg</a:t>
            </a:r>
            <a:r>
              <a:rPr lang="de-DE" sz="2400" dirty="0"/>
              <a:t> - </a:t>
            </a:r>
            <a:r>
              <a:rPr lang="de-DE" sz="2400" dirty="0" err="1"/>
              <a:t>Virunum</a:t>
            </a:r>
            <a:r>
              <a:rPr lang="de-DE" sz="2400" dirty="0"/>
              <a:t> - </a:t>
            </a:r>
            <a:r>
              <a:rPr lang="de-DE" sz="2400" dirty="0" err="1"/>
              <a:t>Teurnia</a:t>
            </a:r>
            <a:r>
              <a:rPr lang="de-DE" sz="2400" dirty="0"/>
              <a:t>, in: Y. Dubois - U. </a:t>
            </a:r>
            <a:r>
              <a:rPr lang="de-DE" sz="2400" dirty="0" err="1"/>
              <a:t>Niffeler</a:t>
            </a:r>
            <a:r>
              <a:rPr lang="de-DE" sz="2400" dirty="0"/>
              <a:t> (</a:t>
            </a:r>
            <a:r>
              <a:rPr lang="de-DE" sz="2400" dirty="0" err="1"/>
              <a:t>eds</a:t>
            </a:r>
            <a:r>
              <a:rPr lang="de-DE" sz="2400" dirty="0"/>
              <a:t>.), </a:t>
            </a:r>
            <a:r>
              <a:rPr lang="de-DE" sz="2400" dirty="0" err="1"/>
              <a:t>Pictores</a:t>
            </a:r>
            <a:r>
              <a:rPr lang="de-DE" sz="2400" dirty="0"/>
              <a:t> per </a:t>
            </a:r>
            <a:r>
              <a:rPr lang="de-DE" sz="2400" dirty="0" err="1"/>
              <a:t>provincias</a:t>
            </a:r>
            <a:r>
              <a:rPr lang="de-DE" sz="2400" dirty="0"/>
              <a:t> II. Status </a:t>
            </a:r>
            <a:r>
              <a:rPr lang="de-DE" sz="2400" dirty="0" err="1"/>
              <a:t>quaestionis</a:t>
            </a:r>
            <a:r>
              <a:rPr lang="de-DE" sz="2400" dirty="0"/>
              <a:t>. </a:t>
            </a:r>
            <a:r>
              <a:rPr lang="de-DE" sz="2400" dirty="0" err="1"/>
              <a:t>Actes</a:t>
            </a:r>
            <a:r>
              <a:rPr lang="de-DE" sz="2400" dirty="0"/>
              <a:t> du 13e </a:t>
            </a:r>
            <a:r>
              <a:rPr lang="de-DE" sz="2400" dirty="0" err="1"/>
              <a:t>Colloque</a:t>
            </a:r>
            <a:r>
              <a:rPr lang="de-DE" sz="2400" dirty="0"/>
              <a:t> de </a:t>
            </a:r>
            <a:r>
              <a:rPr lang="de-DE" sz="2400" dirty="0" err="1"/>
              <a:t>l’Association</a:t>
            </a:r>
            <a:r>
              <a:rPr lang="de-DE" sz="2400" dirty="0"/>
              <a:t> Internationale </a:t>
            </a:r>
            <a:r>
              <a:rPr lang="de-DE" sz="2400" dirty="0" err="1"/>
              <a:t>pour</a:t>
            </a:r>
            <a:r>
              <a:rPr lang="de-DE" sz="2400" dirty="0"/>
              <a:t> la </a:t>
            </a:r>
            <a:r>
              <a:rPr lang="de-DE" sz="2400" dirty="0" err="1"/>
              <a:t>Peinture</a:t>
            </a:r>
            <a:r>
              <a:rPr lang="de-DE" sz="2400" dirty="0"/>
              <a:t> </a:t>
            </a:r>
            <a:r>
              <a:rPr lang="de-DE" sz="2400" dirty="0" err="1"/>
              <a:t>Murale</a:t>
            </a:r>
            <a:r>
              <a:rPr lang="de-DE" sz="2400" dirty="0"/>
              <a:t> </a:t>
            </a:r>
            <a:r>
              <a:rPr lang="de-DE" sz="2400" dirty="0" err="1"/>
              <a:t>Antique</a:t>
            </a:r>
            <a:r>
              <a:rPr lang="de-DE" sz="2400" dirty="0"/>
              <a:t> (AIPMA), </a:t>
            </a:r>
            <a:r>
              <a:rPr lang="de-DE" sz="2400" dirty="0" err="1"/>
              <a:t>Université</a:t>
            </a:r>
            <a:r>
              <a:rPr lang="de-DE" sz="2400" dirty="0"/>
              <a:t> de Lausanne, 12-16 </a:t>
            </a:r>
            <a:r>
              <a:rPr lang="de-DE" sz="2400" dirty="0" err="1"/>
              <a:t>septembre</a:t>
            </a:r>
            <a:r>
              <a:rPr lang="de-DE" sz="2400" dirty="0"/>
              <a:t> 2016, Antiqua 55 (Basel 2018) 871-881.</a:t>
            </a:r>
            <a:endParaRPr lang="de-AT" sz="2400" dirty="0"/>
          </a:p>
          <a:p>
            <a:pPr algn="just">
              <a:spcBef>
                <a:spcPts val="800"/>
              </a:spcBef>
              <a:spcAft>
                <a:spcPts val="800"/>
              </a:spcAft>
            </a:pPr>
            <a:r>
              <a:rPr lang="fr-FR" sz="2400" cap="small" dirty="0"/>
              <a:t>W. </a:t>
            </a:r>
            <a:r>
              <a:rPr lang="fr-FR" sz="2400" cap="small" dirty="0" err="1"/>
              <a:t>Kovacsovics</a:t>
            </a:r>
            <a:r>
              <a:rPr lang="fr-FR" sz="2400" dirty="0"/>
              <a:t>,  SG Salzburg, KG Salzburg, Abt. </a:t>
            </a:r>
            <a:r>
              <a:rPr lang="fr-FR" sz="2400" dirty="0" err="1"/>
              <a:t>Innere</a:t>
            </a:r>
            <a:r>
              <a:rPr lang="fr-FR" sz="2400" dirty="0"/>
              <a:t> Stadt, in : H. Adler (</a:t>
            </a:r>
            <a:r>
              <a:rPr lang="fr-FR" sz="2400" dirty="0" err="1"/>
              <a:t>ed</a:t>
            </a:r>
            <a:r>
              <a:rPr lang="fr-FR" sz="2400" dirty="0"/>
              <a:t>.), </a:t>
            </a:r>
            <a:r>
              <a:rPr lang="fr-FR" sz="2400" dirty="0" err="1"/>
              <a:t>Fundberichte</a:t>
            </a:r>
            <a:r>
              <a:rPr lang="fr-FR" sz="2400" dirty="0"/>
              <a:t> </a:t>
            </a:r>
            <a:r>
              <a:rPr lang="fr-FR" sz="2400" dirty="0" err="1"/>
              <a:t>aus</a:t>
            </a:r>
            <a:r>
              <a:rPr lang="fr-FR" sz="2400" dirty="0"/>
              <a:t> Österreich (FÖ), 40, 2001 (Horn 2002) 672–674.</a:t>
            </a:r>
            <a:endParaRPr lang="de-AT" sz="2400" dirty="0"/>
          </a:p>
          <a:p>
            <a:pPr algn="just">
              <a:spcBef>
                <a:spcPts val="800"/>
              </a:spcBef>
              <a:spcAft>
                <a:spcPts val="800"/>
              </a:spcAft>
            </a:pPr>
            <a:r>
              <a:rPr lang="fr-FR" sz="2400" cap="small" dirty="0"/>
              <a:t>P. </a:t>
            </a:r>
            <a:r>
              <a:rPr lang="fr-FR" sz="2400" cap="small" dirty="0" err="1"/>
              <a:t>Riffaud-Longuespe</a:t>
            </a:r>
            <a:r>
              <a:rPr lang="fr-FR" sz="2400" dirty="0"/>
              <a:t>, Un décor de plafond </a:t>
            </a:r>
            <a:r>
              <a:rPr lang="fr-FR" sz="2400" dirty="0" err="1"/>
              <a:t>restituté</a:t>
            </a:r>
            <a:r>
              <a:rPr lang="fr-FR" sz="2400" dirty="0"/>
              <a:t> à La Roquebrussanne, in: M. Durand (</a:t>
            </a:r>
            <a:r>
              <a:rPr lang="fr-FR" sz="2400" dirty="0" err="1"/>
              <a:t>ed</a:t>
            </a:r>
            <a:r>
              <a:rPr lang="fr-FR" sz="2400" dirty="0"/>
              <a:t>.), Revue archéologique de Picardie. Actes des séminaires de l’Association Française de Peintures Murales Antiques (AFPMA), 1990 – 1991 – 1993, Aix-en-Provence, Narbonne et Chartres, numéro spécial 10 (Amiens 1995) 93–98.</a:t>
            </a:r>
            <a:endParaRPr lang="de-AT" sz="2400" dirty="0"/>
          </a:p>
          <a:p>
            <a:pPr algn="just">
              <a:spcBef>
                <a:spcPts val="800"/>
              </a:spcBef>
              <a:spcAft>
                <a:spcPts val="800"/>
              </a:spcAft>
            </a:pPr>
            <a:r>
              <a:rPr lang="de-DE" sz="2400" cap="small" dirty="0"/>
              <a:t>A.B. Szilasi – A. Turi – R. Rakonczay</a:t>
            </a:r>
            <a:r>
              <a:rPr lang="de-DE" sz="2400" dirty="0"/>
              <a:t>, KG Salzburg, SG Salzburg, </a:t>
            </a:r>
            <a:r>
              <a:rPr lang="de-DE" sz="2400" dirty="0" err="1"/>
              <a:t>Mnr</a:t>
            </a:r>
            <a:r>
              <a:rPr lang="de-DE" sz="2400" dirty="0"/>
              <a:t>. 56537.23.35, </a:t>
            </a:r>
            <a:r>
              <a:rPr lang="de-DE" sz="2400" dirty="0" err="1"/>
              <a:t>Gst</a:t>
            </a:r>
            <a:r>
              <a:rPr lang="de-DE" sz="2400" dirty="0"/>
              <a:t>. Nr. 256, Neuzeit, Stadt, in: E. </a:t>
            </a:r>
            <a:r>
              <a:rPr lang="de-DE" sz="2400" dirty="0" err="1"/>
              <a:t>Steiglberger</a:t>
            </a:r>
            <a:r>
              <a:rPr lang="de-DE" sz="2400" dirty="0"/>
              <a:t> (ed.), Fundberichte aus Österreich (FÖ), </a:t>
            </a:r>
            <a:r>
              <a:rPr lang="fr-FR" sz="2400" dirty="0" err="1"/>
              <a:t>Archäologie</a:t>
            </a:r>
            <a:r>
              <a:rPr lang="fr-FR" sz="2400" dirty="0"/>
              <a:t> </a:t>
            </a:r>
            <a:r>
              <a:rPr lang="fr-FR" sz="2400" dirty="0" err="1"/>
              <a:t>und</a:t>
            </a:r>
            <a:r>
              <a:rPr lang="fr-FR" sz="2400" dirty="0"/>
              <a:t> </a:t>
            </a:r>
            <a:r>
              <a:rPr lang="fr-FR" sz="2400" dirty="0" err="1"/>
              <a:t>Bauforschung</a:t>
            </a:r>
            <a:r>
              <a:rPr lang="fr-FR" sz="2400" dirty="0"/>
              <a:t> in Österreich 2023, 62, 2023 (Wien 2025)</a:t>
            </a:r>
            <a:r>
              <a:rPr lang="de-DE" sz="2400" dirty="0"/>
              <a:t> 268–269.</a:t>
            </a:r>
            <a:endParaRPr lang="de-AT" sz="2400" dirty="0"/>
          </a:p>
          <a:p>
            <a:pPr algn="just">
              <a:spcBef>
                <a:spcPts val="800"/>
              </a:spcBef>
              <a:spcAft>
                <a:spcPts val="800"/>
              </a:spcAft>
            </a:pPr>
            <a:r>
              <a:rPr lang="de-DE" sz="2400" cap="small" dirty="0"/>
              <a:t>B. Tober</a:t>
            </a:r>
            <a:r>
              <a:rPr lang="de-DE" sz="2400" dirty="0"/>
              <a:t>, Die Wandmalerei in Noricum und </a:t>
            </a:r>
            <a:r>
              <a:rPr lang="de-DE" sz="2400" dirty="0" err="1"/>
              <a:t>Raetien</a:t>
            </a:r>
            <a:r>
              <a:rPr lang="de-DE" sz="2400" dirty="0"/>
              <a:t> im Spiegel der Forschungen nach 1989, in: </a:t>
            </a:r>
            <a:r>
              <a:rPr lang="fr-FR" sz="2400" dirty="0"/>
              <a:t>Y. Dubois - U. </a:t>
            </a:r>
            <a:r>
              <a:rPr lang="fr-FR" sz="2400" dirty="0" err="1"/>
              <a:t>Niffeler</a:t>
            </a:r>
            <a:r>
              <a:rPr lang="fr-FR" sz="2400" dirty="0"/>
              <a:t> (</a:t>
            </a:r>
            <a:r>
              <a:rPr lang="fr-FR" sz="2400" dirty="0" err="1"/>
              <a:t>eds</a:t>
            </a:r>
            <a:r>
              <a:rPr lang="fr-FR" sz="2400" dirty="0"/>
              <a:t>.), </a:t>
            </a:r>
            <a:r>
              <a:rPr lang="fr-FR" sz="2400" dirty="0" err="1"/>
              <a:t>Pictores</a:t>
            </a:r>
            <a:r>
              <a:rPr lang="fr-FR" sz="2400" dirty="0"/>
              <a:t> per </a:t>
            </a:r>
            <a:r>
              <a:rPr lang="fr-FR" sz="2400" dirty="0" err="1"/>
              <a:t>provincias</a:t>
            </a:r>
            <a:r>
              <a:rPr lang="fr-FR" sz="2400" dirty="0"/>
              <a:t> II. </a:t>
            </a:r>
            <a:r>
              <a:rPr lang="fr-FR" sz="2400" dirty="0" err="1"/>
              <a:t>Status</a:t>
            </a:r>
            <a:r>
              <a:rPr lang="fr-FR" sz="2400" dirty="0"/>
              <a:t> </a:t>
            </a:r>
            <a:r>
              <a:rPr lang="fr-FR" sz="2400" dirty="0" err="1"/>
              <a:t>quaestionis</a:t>
            </a:r>
            <a:r>
              <a:rPr lang="fr-FR" sz="2400" dirty="0"/>
              <a:t>. Actes du 13e Colloque de l</a:t>
            </a:r>
            <a:r>
              <a:rPr lang="ar-SA" sz="2400" dirty="0"/>
              <a:t>’</a:t>
            </a:r>
            <a:r>
              <a:rPr lang="fr-FR" sz="2400" dirty="0"/>
              <a:t>Association Internationale pour la Peinture Murale Antique (AIPMA), Université de Lausanne, 12-16 septembre 2016, Antiqua 55 (Basel 2018)</a:t>
            </a:r>
            <a:r>
              <a:rPr lang="de-DE" sz="2400" dirty="0"/>
              <a:t> 857-870.</a:t>
            </a:r>
            <a:endParaRPr lang="de-AT" sz="2400" dirty="0"/>
          </a:p>
          <a:p>
            <a:pPr algn="just">
              <a:spcBef>
                <a:spcPts val="800"/>
              </a:spcBef>
              <a:spcAft>
                <a:spcPts val="800"/>
              </a:spcAft>
            </a:pPr>
            <a:r>
              <a:rPr lang="de-DE" sz="2400" cap="small" dirty="0"/>
              <a:t>B. Tober </a:t>
            </a:r>
            <a:r>
              <a:rPr lang="de-DE" sz="2400" dirty="0"/>
              <a:t>(in </a:t>
            </a:r>
            <a:r>
              <a:rPr lang="de-DE" sz="2400" dirty="0" err="1"/>
              <a:t>preparation</a:t>
            </a:r>
            <a:r>
              <a:rPr lang="de-DE" sz="2400" dirty="0"/>
              <a:t>), New potential </a:t>
            </a:r>
            <a:r>
              <a:rPr lang="de-DE" sz="2400" dirty="0" err="1"/>
              <a:t>for</a:t>
            </a:r>
            <a:r>
              <a:rPr lang="de-DE" sz="2400" dirty="0"/>
              <a:t> Roman wall and </a:t>
            </a:r>
            <a:r>
              <a:rPr lang="de-DE" sz="2400" dirty="0" err="1"/>
              <a:t>ceiling</a:t>
            </a:r>
            <a:r>
              <a:rPr lang="de-DE" sz="2400" dirty="0"/>
              <a:t> </a:t>
            </a:r>
            <a:r>
              <a:rPr lang="de-DE" sz="2400" dirty="0" err="1"/>
              <a:t>paintings</a:t>
            </a:r>
            <a:r>
              <a:rPr lang="de-DE" sz="2400" dirty="0"/>
              <a:t> </a:t>
            </a:r>
            <a:r>
              <a:rPr lang="de-DE" sz="2400" dirty="0" err="1"/>
              <a:t>from</a:t>
            </a:r>
            <a:r>
              <a:rPr lang="de-DE" sz="2400" dirty="0"/>
              <a:t> </a:t>
            </a:r>
            <a:r>
              <a:rPr lang="de-DE" sz="2400" dirty="0" err="1"/>
              <a:t>Lauriacum</a:t>
            </a:r>
            <a:r>
              <a:rPr lang="de-DE" sz="2400" dirty="0"/>
              <a:t>/Enns at </a:t>
            </a:r>
            <a:r>
              <a:rPr lang="de-DE" sz="2400" dirty="0" err="1"/>
              <a:t>the</a:t>
            </a:r>
            <a:r>
              <a:rPr lang="de-DE" sz="2400" dirty="0"/>
              <a:t> </a:t>
            </a:r>
            <a:r>
              <a:rPr lang="de-DE" sz="2400" dirty="0" err="1"/>
              <a:t>Danube</a:t>
            </a:r>
            <a:r>
              <a:rPr lang="de-DE" sz="2400" dirty="0"/>
              <a:t> Limes in Austria, in </a:t>
            </a:r>
            <a:r>
              <a:rPr lang="de-DE" sz="2400" dirty="0" err="1"/>
              <a:t>Pictor</a:t>
            </a:r>
            <a:r>
              <a:rPr lang="de-DE" sz="2400" dirty="0"/>
              <a:t>, Collection de </a:t>
            </a:r>
            <a:r>
              <a:rPr lang="de-DE" sz="2400" dirty="0" err="1"/>
              <a:t>l’Association</a:t>
            </a:r>
            <a:r>
              <a:rPr lang="de-DE" sz="2400" dirty="0"/>
              <a:t> </a:t>
            </a:r>
            <a:r>
              <a:rPr lang="de-DE" sz="2400" dirty="0" err="1"/>
              <a:t>Francaise</a:t>
            </a:r>
            <a:r>
              <a:rPr lang="de-DE" sz="2400" dirty="0"/>
              <a:t> </a:t>
            </a:r>
            <a:r>
              <a:rPr lang="de-DE" sz="2400" dirty="0" err="1"/>
              <a:t>pour</a:t>
            </a:r>
            <a:r>
              <a:rPr lang="de-DE" sz="2400" dirty="0"/>
              <a:t> la </a:t>
            </a:r>
            <a:r>
              <a:rPr lang="de-DE" sz="2400" dirty="0" err="1"/>
              <a:t>Peinture</a:t>
            </a:r>
            <a:r>
              <a:rPr lang="de-DE" sz="2400" dirty="0"/>
              <a:t> </a:t>
            </a:r>
            <a:r>
              <a:rPr lang="de-DE" sz="2400" dirty="0" err="1"/>
              <a:t>murale</a:t>
            </a:r>
            <a:r>
              <a:rPr lang="de-DE" sz="2400" dirty="0"/>
              <a:t> </a:t>
            </a:r>
            <a:r>
              <a:rPr lang="de-DE" sz="2400" dirty="0" err="1"/>
              <a:t>Antique</a:t>
            </a:r>
            <a:r>
              <a:rPr lang="de-DE" sz="2400" dirty="0"/>
              <a:t> (AFPMA).</a:t>
            </a:r>
            <a:endParaRPr lang="de-AT" sz="2400" dirty="0"/>
          </a:p>
          <a:p>
            <a:pPr lvl="0" algn="just"/>
            <a:endParaRPr lang="en-GB" sz="2400" noProof="0" dirty="0">
              <a:solidFill>
                <a:schemeClr val="dk1"/>
              </a:solidFill>
            </a:endParaRPr>
          </a:p>
          <a:p>
            <a:pPr lvl="0" algn="just"/>
            <a:r>
              <a:rPr lang="en-GB" sz="2400" b="1" noProof="0" dirty="0">
                <a:solidFill>
                  <a:schemeClr val="dk1"/>
                </a:solidFill>
              </a:rPr>
              <a:t>oskar.gufler@stud.plus.ac.at; barbara.tober@plus.ac.at</a:t>
            </a:r>
          </a:p>
          <a:p>
            <a:pPr marL="0" marR="0" lvl="0" indent="0" algn="just" rtl="0">
              <a:spcBef>
                <a:spcPts val="0"/>
              </a:spcBef>
              <a:spcAft>
                <a:spcPts val="0"/>
              </a:spcAft>
              <a:buNone/>
            </a:pPr>
            <a:endParaRPr lang="en-GB" sz="2400" b="1" noProof="0" dirty="0">
              <a:solidFill>
                <a:schemeClr val="dk1"/>
              </a:solidFill>
              <a:latin typeface="Times New Roman"/>
              <a:ea typeface="Times New Roman"/>
              <a:cs typeface="Times New Roman"/>
              <a:sym typeface="Times New Roman"/>
            </a:endParaRPr>
          </a:p>
        </p:txBody>
      </p:sp>
      <p:sp>
        <p:nvSpPr>
          <p:cNvPr id="4" name="Textfeld 3">
            <a:extLst>
              <a:ext uri="{FF2B5EF4-FFF2-40B4-BE49-F238E27FC236}">
                <a16:creationId xmlns:a16="http://schemas.microsoft.com/office/drawing/2014/main" id="{70DB90F4-97E4-489B-8E85-2646BCF29DB4}"/>
              </a:ext>
            </a:extLst>
          </p:cNvPr>
          <p:cNvSpPr txBox="1"/>
          <p:nvPr/>
        </p:nvSpPr>
        <p:spPr>
          <a:xfrm>
            <a:off x="787400" y="18651931"/>
            <a:ext cx="11553900" cy="3046988"/>
          </a:xfrm>
          <a:prstGeom prst="rect">
            <a:avLst/>
          </a:prstGeom>
          <a:noFill/>
        </p:spPr>
        <p:txBody>
          <a:bodyPr wrap="square">
            <a:spAutoFit/>
          </a:bodyPr>
          <a:lstStyle/>
          <a:p>
            <a:pPr algn="just"/>
            <a:r>
              <a:rPr lang="en-GB" sz="2000" i="1" dirty="0">
                <a:solidFill>
                  <a:schemeClr val="dk1"/>
                </a:solidFill>
              </a:rPr>
              <a:t>Fig. 1. Leaf garlands hanging from a white ornamented rectangle on red ground. </a:t>
            </a:r>
          </a:p>
          <a:p>
            <a:pPr algn="just"/>
            <a:endParaRPr lang="en-GB" sz="2400" noProof="0" dirty="0"/>
          </a:p>
          <a:p>
            <a:pPr algn="just"/>
            <a:endParaRPr lang="en-GB" sz="2400" noProof="0" dirty="0"/>
          </a:p>
          <a:p>
            <a:pPr lvl="0" algn="just"/>
            <a:r>
              <a:rPr lang="en-GB" sz="2400" b="1" dirty="0">
                <a:solidFill>
                  <a:schemeClr val="dk1"/>
                </a:solidFill>
              </a:rPr>
              <a:t>Vine leaves and grapes (Fig. 2)</a:t>
            </a:r>
            <a:endParaRPr lang="en-GB" sz="2400" dirty="0">
              <a:solidFill>
                <a:schemeClr val="dk1"/>
              </a:solidFill>
            </a:endParaRPr>
          </a:p>
          <a:p>
            <a:pPr algn="just"/>
            <a:r>
              <a:rPr lang="en-US" sz="2400" dirty="0"/>
              <a:t>The reconstruction of a narrow panel on red ground depicts white and green vine leaves, grapes and fruit</a:t>
            </a:r>
            <a:r>
              <a:rPr lang="en-GB" sz="2400" dirty="0"/>
              <a:t>. These add to the repertoire of vine and leaf decorations on pilaster panels popular in Noricum, as seen in </a:t>
            </a:r>
            <a:r>
              <a:rPr lang="en-GB" sz="2400" dirty="0" err="1"/>
              <a:t>Virunum</a:t>
            </a:r>
            <a:r>
              <a:rPr lang="en-GB" sz="2400" dirty="0"/>
              <a:t> or Enns.</a:t>
            </a:r>
          </a:p>
          <a:p>
            <a:pPr algn="just"/>
            <a:r>
              <a:rPr lang="en-GB" sz="2400" dirty="0"/>
              <a:t>Some of the fragments show a white dividing line, followed by a grey field. </a:t>
            </a:r>
          </a:p>
        </p:txBody>
      </p:sp>
      <p:pic>
        <p:nvPicPr>
          <p:cNvPr id="17" name="Grafik 16">
            <a:extLst>
              <a:ext uri="{FF2B5EF4-FFF2-40B4-BE49-F238E27FC236}">
                <a16:creationId xmlns:a16="http://schemas.microsoft.com/office/drawing/2014/main" id="{B6210F32-547A-B583-BA7D-E222BE65BBB9}"/>
              </a:ext>
            </a:extLst>
          </p:cNvPr>
          <p:cNvPicPr>
            <a:picLocks noChangeAspect="1"/>
          </p:cNvPicPr>
          <p:nvPr/>
        </p:nvPicPr>
        <p:blipFill>
          <a:blip r:embed="rId4"/>
          <a:stretch>
            <a:fillRect/>
          </a:stretch>
        </p:blipFill>
        <p:spPr>
          <a:xfrm>
            <a:off x="823244" y="15614394"/>
            <a:ext cx="11553899" cy="2777630"/>
          </a:xfrm>
          <a:prstGeom prst="rect">
            <a:avLst/>
          </a:prstGeom>
        </p:spPr>
      </p:pic>
      <p:pic>
        <p:nvPicPr>
          <p:cNvPr id="19" name="Grafik 18">
            <a:extLst>
              <a:ext uri="{FF2B5EF4-FFF2-40B4-BE49-F238E27FC236}">
                <a16:creationId xmlns:a16="http://schemas.microsoft.com/office/drawing/2014/main" id="{B6B6FDF5-EFF2-FF07-8AC6-570888B3CE6A}"/>
              </a:ext>
            </a:extLst>
          </p:cNvPr>
          <p:cNvPicPr>
            <a:picLocks noChangeAspect="1"/>
          </p:cNvPicPr>
          <p:nvPr/>
        </p:nvPicPr>
        <p:blipFill>
          <a:blip r:embed="rId5"/>
          <a:stretch>
            <a:fillRect/>
          </a:stretch>
        </p:blipFill>
        <p:spPr>
          <a:xfrm>
            <a:off x="13879454" y="10390092"/>
            <a:ext cx="9353742" cy="7429890"/>
          </a:xfrm>
          <a:prstGeom prst="rect">
            <a:avLst/>
          </a:prstGeom>
        </p:spPr>
      </p:pic>
      <p:pic>
        <p:nvPicPr>
          <p:cNvPr id="22" name="Grafik 21">
            <a:extLst>
              <a:ext uri="{FF2B5EF4-FFF2-40B4-BE49-F238E27FC236}">
                <a16:creationId xmlns:a16="http://schemas.microsoft.com/office/drawing/2014/main" id="{7B5272B8-611A-7C9C-EB78-9E6A7A44D708}"/>
              </a:ext>
            </a:extLst>
          </p:cNvPr>
          <p:cNvPicPr>
            <a:picLocks noChangeAspect="1"/>
          </p:cNvPicPr>
          <p:nvPr/>
        </p:nvPicPr>
        <p:blipFill>
          <a:blip r:embed="rId6"/>
          <a:stretch>
            <a:fillRect/>
          </a:stretch>
        </p:blipFill>
        <p:spPr>
          <a:xfrm>
            <a:off x="787399" y="21822640"/>
            <a:ext cx="11553899" cy="11553899"/>
          </a:xfrm>
          <a:prstGeom prst="rect">
            <a:avLst/>
          </a:prstGeom>
        </p:spPr>
      </p:pic>
      <p:sp>
        <p:nvSpPr>
          <p:cNvPr id="24" name="Textfeld 23">
            <a:extLst>
              <a:ext uri="{FF2B5EF4-FFF2-40B4-BE49-F238E27FC236}">
                <a16:creationId xmlns:a16="http://schemas.microsoft.com/office/drawing/2014/main" id="{A8F9B9DD-6002-C2DC-513C-D5F62FB32C81}"/>
              </a:ext>
            </a:extLst>
          </p:cNvPr>
          <p:cNvSpPr txBox="1"/>
          <p:nvPr/>
        </p:nvSpPr>
        <p:spPr>
          <a:xfrm>
            <a:off x="822457" y="33384570"/>
            <a:ext cx="12791872" cy="400110"/>
          </a:xfrm>
          <a:prstGeom prst="rect">
            <a:avLst/>
          </a:prstGeom>
          <a:noFill/>
        </p:spPr>
        <p:txBody>
          <a:bodyPr wrap="square">
            <a:spAutoFit/>
          </a:bodyPr>
          <a:lstStyle/>
          <a:p>
            <a:pPr lvl="0" algn="just"/>
            <a:r>
              <a:rPr lang="en-GB" sz="2000" i="1" noProof="0" dirty="0">
                <a:solidFill>
                  <a:schemeClr val="dk1"/>
                </a:solidFill>
              </a:rPr>
              <a:t>Fig. 2. </a:t>
            </a:r>
            <a:r>
              <a:rPr lang="en-GB" sz="2000" i="1" dirty="0">
                <a:solidFill>
                  <a:schemeClr val="dk1"/>
                </a:solidFill>
              </a:rPr>
              <a:t>G</a:t>
            </a:r>
            <a:r>
              <a:rPr lang="en-GB" sz="2000" i="1" noProof="0" dirty="0" err="1">
                <a:solidFill>
                  <a:schemeClr val="dk1"/>
                </a:solidFill>
              </a:rPr>
              <a:t>reen</a:t>
            </a:r>
            <a:r>
              <a:rPr lang="en-GB" sz="2000" i="1" noProof="0" dirty="0">
                <a:solidFill>
                  <a:schemeClr val="dk1"/>
                </a:solidFill>
              </a:rPr>
              <a:t> and white vine leaves, grapes and fruit on a red background</a:t>
            </a:r>
            <a:r>
              <a:rPr lang="en-GB" sz="1400" i="1" noProof="0" dirty="0">
                <a:solidFill>
                  <a:schemeClr val="dk1"/>
                </a:solidFill>
              </a:rPr>
              <a:t>.</a:t>
            </a:r>
          </a:p>
        </p:txBody>
      </p:sp>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1014</Words>
  <Application>Microsoft Office PowerPoint</Application>
  <PresentationFormat>Benutzerdefiniert</PresentationFormat>
  <Paragraphs>36</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Play</vt:lpstr>
      <vt:lpstr>Times New Roman</vt:lpstr>
      <vt:lpstr>Tema di 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Oskar Gufler</dc:creator>
  <cp:lastModifiedBy>Gufler Oskar</cp:lastModifiedBy>
  <cp:revision>37</cp:revision>
  <dcterms:modified xsi:type="dcterms:W3CDTF">2026-06-11T18:25:23Z</dcterms:modified>
</cp:coreProperties>
</file>